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70" r:id="rId4"/>
    <p:sldId id="276" r:id="rId5"/>
    <p:sldId id="277" r:id="rId6"/>
    <p:sldId id="280" r:id="rId7"/>
    <p:sldId id="283" r:id="rId8"/>
    <p:sldId id="281" r:id="rId9"/>
    <p:sldId id="282" r:id="rId10"/>
    <p:sldId id="284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7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0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50B8DD-37CC-41B5-9230-62F31DE9396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839A772-7769-40A7-A734-EF5979A16747}">
      <dgm:prSet phldrT="[Text]"/>
      <dgm:spPr/>
      <dgm:t>
        <a:bodyPr/>
        <a:lstStyle/>
        <a:p>
          <a:r>
            <a:rPr lang="cs-CZ" dirty="0" smtClean="0">
              <a:latin typeface="Arial" panose="020B0604020202020204" pitchFamily="34" charset="0"/>
              <a:cs typeface="Arial" panose="020B0604020202020204" pitchFamily="34" charset="0"/>
            </a:rPr>
            <a:t>Program setkání</a:t>
          </a:r>
          <a:endParaRPr lang="cs-CZ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8E1D54-AC9F-4EC7-8695-4E1418820B85}" type="parTrans" cxnId="{4948DE67-B846-4655-B050-9C43E42E0CFF}">
      <dgm:prSet/>
      <dgm:spPr/>
      <dgm:t>
        <a:bodyPr/>
        <a:lstStyle/>
        <a:p>
          <a:endParaRPr lang="cs-CZ"/>
        </a:p>
      </dgm:t>
    </dgm:pt>
    <dgm:pt modelId="{FB56FF7D-BEF5-4E56-8061-24E646D1E739}" type="sibTrans" cxnId="{4948DE67-B846-4655-B050-9C43E42E0CFF}">
      <dgm:prSet/>
      <dgm:spPr/>
      <dgm:t>
        <a:bodyPr/>
        <a:lstStyle/>
        <a:p>
          <a:endParaRPr lang="cs-CZ"/>
        </a:p>
      </dgm:t>
    </dgm:pt>
    <dgm:pt modelId="{9958E75F-3C7A-4FB2-9187-AFF93BA3B5E8}" type="pres">
      <dgm:prSet presAssocID="{9C50B8DD-37CC-41B5-9230-62F31DE9396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FFC9BAC6-939B-4321-9142-1CA88343B1AE}" type="pres">
      <dgm:prSet presAssocID="{8839A772-7769-40A7-A734-EF5979A16747}" presName="hierRoot1" presStyleCnt="0"/>
      <dgm:spPr/>
    </dgm:pt>
    <dgm:pt modelId="{5D3ECBD7-F2F8-49C3-83D0-38BB6D3F539C}" type="pres">
      <dgm:prSet presAssocID="{8839A772-7769-40A7-A734-EF5979A16747}" presName="composite" presStyleCnt="0"/>
      <dgm:spPr/>
    </dgm:pt>
    <dgm:pt modelId="{D46202E1-6C38-4075-B313-ECF4EA8E02E2}" type="pres">
      <dgm:prSet presAssocID="{8839A772-7769-40A7-A734-EF5979A16747}" presName="background" presStyleLbl="node0" presStyleIdx="0" presStyleCnt="1"/>
      <dgm:spPr/>
      <dgm:t>
        <a:bodyPr/>
        <a:lstStyle/>
        <a:p>
          <a:endParaRPr lang="cs-CZ"/>
        </a:p>
      </dgm:t>
    </dgm:pt>
    <dgm:pt modelId="{6FA81264-7565-4CF9-B7FC-CAF5812C5C99}" type="pres">
      <dgm:prSet presAssocID="{8839A772-7769-40A7-A734-EF5979A16747}" presName="text" presStyleLbl="fgAcc0" presStyleIdx="0" presStyleCnt="1" custScaleX="227691" custScaleY="820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271F035-789B-44D3-8772-5516F7EA85AE}" type="pres">
      <dgm:prSet presAssocID="{8839A772-7769-40A7-A734-EF5979A16747}" presName="hierChild2" presStyleCnt="0"/>
      <dgm:spPr/>
    </dgm:pt>
  </dgm:ptLst>
  <dgm:cxnLst>
    <dgm:cxn modelId="{5ADD4513-7EE5-4D3A-BC7C-F19B6BE44D14}" type="presOf" srcId="{9C50B8DD-37CC-41B5-9230-62F31DE93965}" destId="{9958E75F-3C7A-4FB2-9187-AFF93BA3B5E8}" srcOrd="0" destOrd="0" presId="urn:microsoft.com/office/officeart/2005/8/layout/hierarchy1"/>
    <dgm:cxn modelId="{1A39CF69-DF03-49EF-8CF9-1DA5E071AA39}" type="presOf" srcId="{8839A772-7769-40A7-A734-EF5979A16747}" destId="{6FA81264-7565-4CF9-B7FC-CAF5812C5C99}" srcOrd="0" destOrd="0" presId="urn:microsoft.com/office/officeart/2005/8/layout/hierarchy1"/>
    <dgm:cxn modelId="{4948DE67-B846-4655-B050-9C43E42E0CFF}" srcId="{9C50B8DD-37CC-41B5-9230-62F31DE93965}" destId="{8839A772-7769-40A7-A734-EF5979A16747}" srcOrd="0" destOrd="0" parTransId="{1A8E1D54-AC9F-4EC7-8695-4E1418820B85}" sibTransId="{FB56FF7D-BEF5-4E56-8061-24E646D1E739}"/>
    <dgm:cxn modelId="{4D57EAC6-8D11-4E53-8C83-65428262681F}" type="presParOf" srcId="{9958E75F-3C7A-4FB2-9187-AFF93BA3B5E8}" destId="{FFC9BAC6-939B-4321-9142-1CA88343B1AE}" srcOrd="0" destOrd="0" presId="urn:microsoft.com/office/officeart/2005/8/layout/hierarchy1"/>
    <dgm:cxn modelId="{63C3F135-C5D7-48C3-934C-B2F6898ADBBC}" type="presParOf" srcId="{FFC9BAC6-939B-4321-9142-1CA88343B1AE}" destId="{5D3ECBD7-F2F8-49C3-83D0-38BB6D3F539C}" srcOrd="0" destOrd="0" presId="urn:microsoft.com/office/officeart/2005/8/layout/hierarchy1"/>
    <dgm:cxn modelId="{5344ECB2-0259-464E-9B46-97446CA038AD}" type="presParOf" srcId="{5D3ECBD7-F2F8-49C3-83D0-38BB6D3F539C}" destId="{D46202E1-6C38-4075-B313-ECF4EA8E02E2}" srcOrd="0" destOrd="0" presId="urn:microsoft.com/office/officeart/2005/8/layout/hierarchy1"/>
    <dgm:cxn modelId="{AF873D44-EE4C-47C6-91A8-F9DEFF97FBD4}" type="presParOf" srcId="{5D3ECBD7-F2F8-49C3-83D0-38BB6D3F539C}" destId="{6FA81264-7565-4CF9-B7FC-CAF5812C5C99}" srcOrd="1" destOrd="0" presId="urn:microsoft.com/office/officeart/2005/8/layout/hierarchy1"/>
    <dgm:cxn modelId="{631E335B-DA4F-4C0B-A468-0E38D691E156}" type="presParOf" srcId="{FFC9BAC6-939B-4321-9142-1CA88343B1AE}" destId="{1271F035-789B-44D3-8772-5516F7EA85A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276AAC2-9CA9-48D9-B49B-00ECB4BDB4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F4F4350-470B-4ABA-8401-ED2DD0089F29}">
      <dgm:prSet phldrT="[Text]" custT="1"/>
      <dgm:spPr/>
      <dgm:t>
        <a:bodyPr/>
        <a:lstStyle/>
        <a:p>
          <a:r>
            <a:rPr lang="cs-CZ" sz="2000" b="1" dirty="0" smtClean="0"/>
            <a:t>Priorita 1 – </a:t>
          </a:r>
          <a:r>
            <a:rPr lang="cs-CZ" sz="2000" dirty="0" smtClean="0"/>
            <a:t>Zvyšování kvality předškolního vzdělávání</a:t>
          </a:r>
          <a:endParaRPr lang="cs-CZ" sz="2000" b="1" dirty="0"/>
        </a:p>
      </dgm:t>
    </dgm:pt>
    <dgm:pt modelId="{78F8D939-FCD1-4D04-ABFD-69ECCE00B86F}" type="parTrans" cxnId="{53F7B7ED-EF07-45C3-87AE-89C32BDF1159}">
      <dgm:prSet/>
      <dgm:spPr/>
      <dgm:t>
        <a:bodyPr/>
        <a:lstStyle/>
        <a:p>
          <a:endParaRPr lang="cs-CZ"/>
        </a:p>
      </dgm:t>
    </dgm:pt>
    <dgm:pt modelId="{464DBBB1-9228-47FD-8065-08F24DFD4762}" type="sibTrans" cxnId="{53F7B7ED-EF07-45C3-87AE-89C32BDF1159}">
      <dgm:prSet/>
      <dgm:spPr/>
      <dgm:t>
        <a:bodyPr/>
        <a:lstStyle/>
        <a:p>
          <a:endParaRPr lang="cs-CZ"/>
        </a:p>
      </dgm:t>
    </dgm:pt>
    <dgm:pt modelId="{88CD1256-100C-4623-AB82-9267D563DB26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dirty="0" smtClean="0"/>
            <a:t>Cíl 1.1 Vybavení MŠ pomůckami a technikou</a:t>
          </a:r>
          <a:endParaRPr lang="cs-CZ" sz="2000" b="1" dirty="0"/>
        </a:p>
      </dgm:t>
    </dgm:pt>
    <dgm:pt modelId="{79C896F2-CD5D-4C6F-B9BA-3A8F1088F980}" type="parTrans" cxnId="{90F57028-0920-4309-8A2C-E92B9C9579C1}">
      <dgm:prSet/>
      <dgm:spPr/>
      <dgm:t>
        <a:bodyPr/>
        <a:lstStyle/>
        <a:p>
          <a:endParaRPr lang="cs-CZ"/>
        </a:p>
      </dgm:t>
    </dgm:pt>
    <dgm:pt modelId="{A8290E49-5A91-424F-BB3C-7EDF22B3CAB1}" type="sibTrans" cxnId="{90F57028-0920-4309-8A2C-E92B9C9579C1}">
      <dgm:prSet/>
      <dgm:spPr/>
      <dgm:t>
        <a:bodyPr/>
        <a:lstStyle/>
        <a:p>
          <a:endParaRPr lang="cs-CZ"/>
        </a:p>
      </dgm:t>
    </dgm:pt>
    <dgm:pt modelId="{81A742CF-E111-458C-B98C-CD623F13FDDF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dirty="0" smtClean="0"/>
            <a:t>Cíl 1.2 Podpora spolupráce rodiny a školy</a:t>
          </a:r>
          <a:endParaRPr lang="cs-CZ" sz="2000" b="1" dirty="0"/>
        </a:p>
      </dgm:t>
    </dgm:pt>
    <dgm:pt modelId="{12C458C5-C948-4C99-9043-FDA1BF6F35F9}" type="parTrans" cxnId="{33468919-769A-470C-B445-AC3F31E89207}">
      <dgm:prSet/>
      <dgm:spPr/>
      <dgm:t>
        <a:bodyPr/>
        <a:lstStyle/>
        <a:p>
          <a:endParaRPr lang="cs-CZ"/>
        </a:p>
      </dgm:t>
    </dgm:pt>
    <dgm:pt modelId="{BF7589ED-8604-4EA4-803F-2ECEB5C88A74}" type="sibTrans" cxnId="{33468919-769A-470C-B445-AC3F31E89207}">
      <dgm:prSet/>
      <dgm:spPr/>
      <dgm:t>
        <a:bodyPr/>
        <a:lstStyle/>
        <a:p>
          <a:endParaRPr lang="cs-CZ"/>
        </a:p>
      </dgm:t>
    </dgm:pt>
    <dgm:pt modelId="{1D942816-76DE-4124-892A-16E78C5D0D1C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dirty="0" smtClean="0"/>
            <a:t>Priorita 2 – </a:t>
          </a:r>
          <a:r>
            <a:rPr lang="cs-CZ" sz="2000" dirty="0" smtClean="0"/>
            <a:t>Další vzdělávání pedagogických pracovníků</a:t>
          </a:r>
          <a:endParaRPr lang="cs-CZ" sz="2000" b="1" dirty="0"/>
        </a:p>
      </dgm:t>
    </dgm:pt>
    <dgm:pt modelId="{0C7D0198-B71F-47DE-A5EF-DB403E9A16C7}" type="parTrans" cxnId="{F3329B9E-6FBC-4A71-BEF2-CE4A7942255B}">
      <dgm:prSet/>
      <dgm:spPr/>
      <dgm:t>
        <a:bodyPr/>
        <a:lstStyle/>
        <a:p>
          <a:endParaRPr lang="cs-CZ"/>
        </a:p>
      </dgm:t>
    </dgm:pt>
    <dgm:pt modelId="{788C162D-BEB7-4243-81DC-CAE7F48EAB1E}" type="sibTrans" cxnId="{F3329B9E-6FBC-4A71-BEF2-CE4A7942255B}">
      <dgm:prSet/>
      <dgm:spPr/>
      <dgm:t>
        <a:bodyPr/>
        <a:lstStyle/>
        <a:p>
          <a:endParaRPr lang="cs-CZ"/>
        </a:p>
      </dgm:t>
    </dgm:pt>
    <dgm:pt modelId="{6F1BFBEB-A4E8-4624-A420-525E776DF246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dirty="0" smtClean="0"/>
            <a:t>Cíl 2.1 Pořádání seminářů v oblasti vzdělávání dětí a žáků 		se SVP</a:t>
          </a:r>
          <a:endParaRPr lang="cs-CZ" sz="2000" b="1" dirty="0"/>
        </a:p>
      </dgm:t>
    </dgm:pt>
    <dgm:pt modelId="{59ACD262-0BCF-4236-A05C-F92D25360BA6}" type="parTrans" cxnId="{88CBCA55-3811-4B8A-8577-578DF4CE4C03}">
      <dgm:prSet/>
      <dgm:spPr/>
      <dgm:t>
        <a:bodyPr/>
        <a:lstStyle/>
        <a:p>
          <a:endParaRPr lang="cs-CZ"/>
        </a:p>
      </dgm:t>
    </dgm:pt>
    <dgm:pt modelId="{A20B991D-B837-4EB1-9DB9-7C2FEEFE321E}" type="sibTrans" cxnId="{88CBCA55-3811-4B8A-8577-578DF4CE4C03}">
      <dgm:prSet/>
      <dgm:spPr/>
      <dgm:t>
        <a:bodyPr/>
        <a:lstStyle/>
        <a:p>
          <a:endParaRPr lang="cs-CZ"/>
        </a:p>
      </dgm:t>
    </dgm:pt>
    <dgm:pt modelId="{54D8F0AC-3A3A-4591-ABF8-B2F237B3C69B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dirty="0" smtClean="0"/>
            <a:t>Cíl 2.2 Uspořádání seminářů ve vybraných oblastech 			vzdělávání</a:t>
          </a:r>
          <a:endParaRPr lang="cs-CZ" sz="2000" b="1" dirty="0"/>
        </a:p>
      </dgm:t>
    </dgm:pt>
    <dgm:pt modelId="{5F373FE0-D7F7-4112-857C-3528662B8505}" type="parTrans" cxnId="{7E36F515-E058-4A66-807B-84087D7673E4}">
      <dgm:prSet/>
      <dgm:spPr/>
      <dgm:t>
        <a:bodyPr/>
        <a:lstStyle/>
        <a:p>
          <a:endParaRPr lang="cs-CZ"/>
        </a:p>
      </dgm:t>
    </dgm:pt>
    <dgm:pt modelId="{257D3682-BE1F-428C-B2FC-F691F839EDA3}" type="sibTrans" cxnId="{7E36F515-E058-4A66-807B-84087D7673E4}">
      <dgm:prSet/>
      <dgm:spPr/>
      <dgm:t>
        <a:bodyPr/>
        <a:lstStyle/>
        <a:p>
          <a:endParaRPr lang="cs-CZ"/>
        </a:p>
      </dgm:t>
    </dgm:pt>
    <dgm:pt modelId="{35449086-0215-4445-85D4-6A904DCF10F8}" type="pres">
      <dgm:prSet presAssocID="{8276AAC2-9CA9-48D9-B49B-00ECB4BDB4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406EE97-5B54-4F97-9747-EF85D2F6458C}" type="pres">
      <dgm:prSet presAssocID="{3F4F4350-470B-4ABA-8401-ED2DD0089F29}" presName="parentText" presStyleLbl="node1" presStyleIdx="0" presStyleCnt="2" custScaleY="44632" custLinFactNeighborX="-152" custLinFactNeighborY="-544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A525FF-3E18-4DD9-9857-AE7C6AC85513}" type="pres">
      <dgm:prSet presAssocID="{3F4F4350-470B-4ABA-8401-ED2DD0089F29}" presName="childText" presStyleLbl="revTx" presStyleIdx="0" presStyleCnt="2" custScaleX="99696" custScaleY="96718" custLinFactNeighborX="-152" custLinFactNeighborY="747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84E5FD-9309-46F9-AF84-96AA13C9B300}" type="pres">
      <dgm:prSet presAssocID="{1D942816-76DE-4124-892A-16E78C5D0D1C}" presName="parentText" presStyleLbl="node1" presStyleIdx="1" presStyleCnt="2" custScaleY="45684" custLinFactNeighborX="-304" custLinFactNeighborY="2287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B97E9A-188B-46C5-BC2D-D0A8D51C1FC0}" type="pres">
      <dgm:prSet presAssocID="{1D942816-76DE-4124-892A-16E78C5D0D1C}" presName="childText" presStyleLbl="revTx" presStyleIdx="1" presStyleCnt="2" custLinFactNeighborY="317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AD71678-1031-418C-94D3-C0417AC2EDAA}" type="presOf" srcId="{54D8F0AC-3A3A-4591-ABF8-B2F237B3C69B}" destId="{52B97E9A-188B-46C5-BC2D-D0A8D51C1FC0}" srcOrd="0" destOrd="1" presId="urn:microsoft.com/office/officeart/2005/8/layout/vList2"/>
    <dgm:cxn modelId="{5C2F76F5-4412-4026-BE10-51841A50A1A2}" type="presOf" srcId="{8276AAC2-9CA9-48D9-B49B-00ECB4BDB42A}" destId="{35449086-0215-4445-85D4-6A904DCF10F8}" srcOrd="0" destOrd="0" presId="urn:microsoft.com/office/officeart/2005/8/layout/vList2"/>
    <dgm:cxn modelId="{0D95461D-7D15-4DEF-B427-2CC05B766178}" type="presOf" srcId="{81A742CF-E111-458C-B98C-CD623F13FDDF}" destId="{65A525FF-3E18-4DD9-9857-AE7C6AC85513}" srcOrd="0" destOrd="1" presId="urn:microsoft.com/office/officeart/2005/8/layout/vList2"/>
    <dgm:cxn modelId="{F3329B9E-6FBC-4A71-BEF2-CE4A7942255B}" srcId="{8276AAC2-9CA9-48D9-B49B-00ECB4BDB42A}" destId="{1D942816-76DE-4124-892A-16E78C5D0D1C}" srcOrd="1" destOrd="0" parTransId="{0C7D0198-B71F-47DE-A5EF-DB403E9A16C7}" sibTransId="{788C162D-BEB7-4243-81DC-CAE7F48EAB1E}"/>
    <dgm:cxn modelId="{DB98B1E4-9B7D-4678-AED7-894973D1529D}" type="presOf" srcId="{88CD1256-100C-4623-AB82-9267D563DB26}" destId="{65A525FF-3E18-4DD9-9857-AE7C6AC85513}" srcOrd="0" destOrd="0" presId="urn:microsoft.com/office/officeart/2005/8/layout/vList2"/>
    <dgm:cxn modelId="{19EF2B86-D41D-47E2-8CA1-BC35B4AA8275}" type="presOf" srcId="{3F4F4350-470B-4ABA-8401-ED2DD0089F29}" destId="{5406EE97-5B54-4F97-9747-EF85D2F6458C}" srcOrd="0" destOrd="0" presId="urn:microsoft.com/office/officeart/2005/8/layout/vList2"/>
    <dgm:cxn modelId="{EA253FCE-C45D-4B7F-8657-612D8FE3D696}" type="presOf" srcId="{6F1BFBEB-A4E8-4624-A420-525E776DF246}" destId="{52B97E9A-188B-46C5-BC2D-D0A8D51C1FC0}" srcOrd="0" destOrd="0" presId="urn:microsoft.com/office/officeart/2005/8/layout/vList2"/>
    <dgm:cxn modelId="{90F57028-0920-4309-8A2C-E92B9C9579C1}" srcId="{3F4F4350-470B-4ABA-8401-ED2DD0089F29}" destId="{88CD1256-100C-4623-AB82-9267D563DB26}" srcOrd="0" destOrd="0" parTransId="{79C896F2-CD5D-4C6F-B9BA-3A8F1088F980}" sibTransId="{A8290E49-5A91-424F-BB3C-7EDF22B3CAB1}"/>
    <dgm:cxn modelId="{33468919-769A-470C-B445-AC3F31E89207}" srcId="{3F4F4350-470B-4ABA-8401-ED2DD0089F29}" destId="{81A742CF-E111-458C-B98C-CD623F13FDDF}" srcOrd="1" destOrd="0" parTransId="{12C458C5-C948-4C99-9043-FDA1BF6F35F9}" sibTransId="{BF7589ED-8604-4EA4-803F-2ECEB5C88A74}"/>
    <dgm:cxn modelId="{53F7B7ED-EF07-45C3-87AE-89C32BDF1159}" srcId="{8276AAC2-9CA9-48D9-B49B-00ECB4BDB42A}" destId="{3F4F4350-470B-4ABA-8401-ED2DD0089F29}" srcOrd="0" destOrd="0" parTransId="{78F8D939-FCD1-4D04-ABFD-69ECCE00B86F}" sibTransId="{464DBBB1-9228-47FD-8065-08F24DFD4762}"/>
    <dgm:cxn modelId="{18E8E825-EA26-412B-9699-A77C47F9910D}" type="presOf" srcId="{1D942816-76DE-4124-892A-16E78C5D0D1C}" destId="{DE84E5FD-9309-46F9-AF84-96AA13C9B300}" srcOrd="0" destOrd="0" presId="urn:microsoft.com/office/officeart/2005/8/layout/vList2"/>
    <dgm:cxn modelId="{88CBCA55-3811-4B8A-8577-578DF4CE4C03}" srcId="{1D942816-76DE-4124-892A-16E78C5D0D1C}" destId="{6F1BFBEB-A4E8-4624-A420-525E776DF246}" srcOrd="0" destOrd="0" parTransId="{59ACD262-0BCF-4236-A05C-F92D25360BA6}" sibTransId="{A20B991D-B837-4EB1-9DB9-7C2FEEFE321E}"/>
    <dgm:cxn modelId="{7E36F515-E058-4A66-807B-84087D7673E4}" srcId="{1D942816-76DE-4124-892A-16E78C5D0D1C}" destId="{54D8F0AC-3A3A-4591-ABF8-B2F237B3C69B}" srcOrd="1" destOrd="0" parTransId="{5F373FE0-D7F7-4112-857C-3528662B8505}" sibTransId="{257D3682-BE1F-428C-B2FC-F691F839EDA3}"/>
    <dgm:cxn modelId="{62D79865-CDF1-4502-BFA7-2E7C7690A6DC}" type="presParOf" srcId="{35449086-0215-4445-85D4-6A904DCF10F8}" destId="{5406EE97-5B54-4F97-9747-EF85D2F6458C}" srcOrd="0" destOrd="0" presId="urn:microsoft.com/office/officeart/2005/8/layout/vList2"/>
    <dgm:cxn modelId="{2F8EF59A-CED5-46D1-A58A-C0C1FD65DE2E}" type="presParOf" srcId="{35449086-0215-4445-85D4-6A904DCF10F8}" destId="{65A525FF-3E18-4DD9-9857-AE7C6AC85513}" srcOrd="1" destOrd="0" presId="urn:microsoft.com/office/officeart/2005/8/layout/vList2"/>
    <dgm:cxn modelId="{75783916-337F-4FBA-AA9A-07C4924FBD47}" type="presParOf" srcId="{35449086-0215-4445-85D4-6A904DCF10F8}" destId="{DE84E5FD-9309-46F9-AF84-96AA13C9B300}" srcOrd="2" destOrd="0" presId="urn:microsoft.com/office/officeart/2005/8/layout/vList2"/>
    <dgm:cxn modelId="{2DF90C16-FB45-4FF5-B316-A4AF61E1BFCE}" type="presParOf" srcId="{35449086-0215-4445-85D4-6A904DCF10F8}" destId="{52B97E9A-188B-46C5-BC2D-D0A8D51C1FC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1D4CB5E-114A-4CF7-95CC-41775BD00D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64F256-CC93-4406-B9A5-D5701F8F7773}">
      <dgm:prSet phldrT="[Text]"/>
      <dgm:spPr/>
      <dgm:t>
        <a:bodyPr/>
        <a:lstStyle/>
        <a:p>
          <a:r>
            <a:rPr lang="cs-CZ" b="1" dirty="0" smtClean="0"/>
            <a:t>Priority a cíle </a:t>
          </a:r>
          <a:endParaRPr lang="cs-CZ" b="1" dirty="0"/>
        </a:p>
      </dgm:t>
    </dgm:pt>
    <dgm:pt modelId="{6446883F-69BA-482A-ABF6-552D9A73086E}" type="parTrans" cxnId="{2C63495A-BB79-4E31-9E63-20D20FBCE3EB}">
      <dgm:prSet/>
      <dgm:spPr/>
      <dgm:t>
        <a:bodyPr/>
        <a:lstStyle/>
        <a:p>
          <a:endParaRPr lang="cs-CZ"/>
        </a:p>
      </dgm:t>
    </dgm:pt>
    <dgm:pt modelId="{9B250DDF-4EC0-4DF2-B76F-15BD3353B5A5}" type="sibTrans" cxnId="{2C63495A-BB79-4E31-9E63-20D20FBCE3EB}">
      <dgm:prSet/>
      <dgm:spPr/>
      <dgm:t>
        <a:bodyPr/>
        <a:lstStyle/>
        <a:p>
          <a:endParaRPr lang="cs-CZ"/>
        </a:p>
      </dgm:t>
    </dgm:pt>
    <dgm:pt modelId="{83F78DA1-C5BD-4C0B-8A6A-204EFFA4C74B}" type="pres">
      <dgm:prSet presAssocID="{B1D4CB5E-114A-4CF7-95CC-41775BD00D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A308560-7149-4BA4-AF03-B2D15EF9B6E5}" type="pres">
      <dgm:prSet presAssocID="{2964F256-CC93-4406-B9A5-D5701F8F7773}" presName="hierRoot1" presStyleCnt="0"/>
      <dgm:spPr/>
    </dgm:pt>
    <dgm:pt modelId="{04A02BE0-846F-451B-A80B-2810875A7599}" type="pres">
      <dgm:prSet presAssocID="{2964F256-CC93-4406-B9A5-D5701F8F7773}" presName="composite" presStyleCnt="0"/>
      <dgm:spPr/>
    </dgm:pt>
    <dgm:pt modelId="{D8878D1D-75FE-4874-9D85-D22E314E4766}" type="pres">
      <dgm:prSet presAssocID="{2964F256-CC93-4406-B9A5-D5701F8F7773}" presName="background" presStyleLbl="node0" presStyleIdx="0" presStyleCnt="1"/>
      <dgm:spPr/>
    </dgm:pt>
    <dgm:pt modelId="{53AB9437-9E03-42BE-8E10-278428D11B15}" type="pres">
      <dgm:prSet presAssocID="{2964F256-CC93-4406-B9A5-D5701F8F7773}" presName="text" presStyleLbl="fgAcc0" presStyleIdx="0" presStyleCnt="1" custScaleX="292561" custScaleY="54572" custLinFactNeighborX="-9673" custLinFactNeighborY="-1806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13A3FC-3877-437C-8F0B-DC42DA464FA6}" type="pres">
      <dgm:prSet presAssocID="{2964F256-CC93-4406-B9A5-D5701F8F7773}" presName="hierChild2" presStyleCnt="0"/>
      <dgm:spPr/>
    </dgm:pt>
  </dgm:ptLst>
  <dgm:cxnLst>
    <dgm:cxn modelId="{2C63495A-BB79-4E31-9E63-20D20FBCE3EB}" srcId="{B1D4CB5E-114A-4CF7-95CC-41775BD00D4B}" destId="{2964F256-CC93-4406-B9A5-D5701F8F7773}" srcOrd="0" destOrd="0" parTransId="{6446883F-69BA-482A-ABF6-552D9A73086E}" sibTransId="{9B250DDF-4EC0-4DF2-B76F-15BD3353B5A5}"/>
    <dgm:cxn modelId="{20F197C5-2DD3-40C6-ADF7-FE6EC15DB223}" type="presOf" srcId="{B1D4CB5E-114A-4CF7-95CC-41775BD00D4B}" destId="{83F78DA1-C5BD-4C0B-8A6A-204EFFA4C74B}" srcOrd="0" destOrd="0" presId="urn:microsoft.com/office/officeart/2005/8/layout/hierarchy1"/>
    <dgm:cxn modelId="{11718A3A-43F1-4744-BEB8-C91DAF9A6B62}" type="presOf" srcId="{2964F256-CC93-4406-B9A5-D5701F8F7773}" destId="{53AB9437-9E03-42BE-8E10-278428D11B15}" srcOrd="0" destOrd="0" presId="urn:microsoft.com/office/officeart/2005/8/layout/hierarchy1"/>
    <dgm:cxn modelId="{7B59F602-675A-4967-A142-DEE5A2681D67}" type="presParOf" srcId="{83F78DA1-C5BD-4C0B-8A6A-204EFFA4C74B}" destId="{4A308560-7149-4BA4-AF03-B2D15EF9B6E5}" srcOrd="0" destOrd="0" presId="urn:microsoft.com/office/officeart/2005/8/layout/hierarchy1"/>
    <dgm:cxn modelId="{DDC567B3-358F-4650-BE9A-46BFE0535F2E}" type="presParOf" srcId="{4A308560-7149-4BA4-AF03-B2D15EF9B6E5}" destId="{04A02BE0-846F-451B-A80B-2810875A7599}" srcOrd="0" destOrd="0" presId="urn:microsoft.com/office/officeart/2005/8/layout/hierarchy1"/>
    <dgm:cxn modelId="{0DACED0A-794B-486D-BDA2-D7EC9E5AF233}" type="presParOf" srcId="{04A02BE0-846F-451B-A80B-2810875A7599}" destId="{D8878D1D-75FE-4874-9D85-D22E314E4766}" srcOrd="0" destOrd="0" presId="urn:microsoft.com/office/officeart/2005/8/layout/hierarchy1"/>
    <dgm:cxn modelId="{CE1F152B-9845-410A-B8B5-D2AE7F212C2D}" type="presParOf" srcId="{04A02BE0-846F-451B-A80B-2810875A7599}" destId="{53AB9437-9E03-42BE-8E10-278428D11B15}" srcOrd="1" destOrd="0" presId="urn:microsoft.com/office/officeart/2005/8/layout/hierarchy1"/>
    <dgm:cxn modelId="{8E8EF22F-8AF0-4DD1-A9EC-EB68F19A475A}" type="presParOf" srcId="{4A308560-7149-4BA4-AF03-B2D15EF9B6E5}" destId="{6813A3FC-3877-437C-8F0B-DC42DA464F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2FCD40E-CBA5-46DC-A2DB-5788B48AC062}" type="doc">
      <dgm:prSet loTypeId="urn:microsoft.com/office/officeart/2005/8/layout/chevron1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96AD050F-F6B7-43BD-82D3-9B309EE9017B}" type="pres">
      <dgm:prSet presAssocID="{C2FCD40E-CBA5-46DC-A2DB-5788B48AC0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8E316C6E-F9E1-43B0-B5EB-227499BD7A07}" type="presOf" srcId="{C2FCD40E-CBA5-46DC-A2DB-5788B48AC062}" destId="{96AD050F-F6B7-43BD-82D3-9B309EE9017B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276AAC2-9CA9-48D9-B49B-00ECB4BDB4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F4F4350-470B-4ABA-8401-ED2DD0089F29}">
      <dgm:prSet phldrT="[Text]" custT="1"/>
      <dgm:spPr/>
      <dgm:t>
        <a:bodyPr/>
        <a:lstStyle/>
        <a:p>
          <a:r>
            <a:rPr lang="cs-CZ" sz="2000" b="1" dirty="0" smtClean="0"/>
            <a:t>Priorita 3 – </a:t>
          </a:r>
          <a:r>
            <a:rPr lang="cs-CZ" sz="2000" dirty="0" smtClean="0"/>
            <a:t>Podpora dětí a žáků se SVP</a:t>
          </a:r>
          <a:endParaRPr lang="cs-CZ" sz="2000" b="1" dirty="0"/>
        </a:p>
      </dgm:t>
    </dgm:pt>
    <dgm:pt modelId="{78F8D939-FCD1-4D04-ABFD-69ECCE00B86F}" type="parTrans" cxnId="{53F7B7ED-EF07-45C3-87AE-89C32BDF1159}">
      <dgm:prSet/>
      <dgm:spPr/>
      <dgm:t>
        <a:bodyPr/>
        <a:lstStyle/>
        <a:p>
          <a:endParaRPr lang="cs-CZ"/>
        </a:p>
      </dgm:t>
    </dgm:pt>
    <dgm:pt modelId="{464DBBB1-9228-47FD-8065-08F24DFD4762}" type="sibTrans" cxnId="{53F7B7ED-EF07-45C3-87AE-89C32BDF1159}">
      <dgm:prSet/>
      <dgm:spPr/>
      <dgm:t>
        <a:bodyPr/>
        <a:lstStyle/>
        <a:p>
          <a:endParaRPr lang="cs-CZ"/>
        </a:p>
      </dgm:t>
    </dgm:pt>
    <dgm:pt modelId="{88CD1256-100C-4623-AB82-9267D563DB26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dirty="0" smtClean="0"/>
            <a:t>Cíl 3.1 Podpora spolupráce rodiny a školy</a:t>
          </a:r>
          <a:endParaRPr lang="cs-CZ" sz="2000" b="1" dirty="0"/>
        </a:p>
      </dgm:t>
    </dgm:pt>
    <dgm:pt modelId="{79C896F2-CD5D-4C6F-B9BA-3A8F1088F980}" type="parTrans" cxnId="{90F57028-0920-4309-8A2C-E92B9C9579C1}">
      <dgm:prSet/>
      <dgm:spPr/>
      <dgm:t>
        <a:bodyPr/>
        <a:lstStyle/>
        <a:p>
          <a:endParaRPr lang="cs-CZ"/>
        </a:p>
      </dgm:t>
    </dgm:pt>
    <dgm:pt modelId="{A8290E49-5A91-424F-BB3C-7EDF22B3CAB1}" type="sibTrans" cxnId="{90F57028-0920-4309-8A2C-E92B9C9579C1}">
      <dgm:prSet/>
      <dgm:spPr/>
      <dgm:t>
        <a:bodyPr/>
        <a:lstStyle/>
        <a:p>
          <a:endParaRPr lang="cs-CZ"/>
        </a:p>
      </dgm:t>
    </dgm:pt>
    <dgm:pt modelId="{81A742CF-E111-458C-B98C-CD623F13FDDF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dirty="0" smtClean="0"/>
            <a:t>Cíl 3.2 Podpora sociální inkluze</a:t>
          </a:r>
          <a:endParaRPr lang="cs-CZ" sz="2000" b="1" dirty="0"/>
        </a:p>
      </dgm:t>
    </dgm:pt>
    <dgm:pt modelId="{12C458C5-C948-4C99-9043-FDA1BF6F35F9}" type="parTrans" cxnId="{33468919-769A-470C-B445-AC3F31E89207}">
      <dgm:prSet/>
      <dgm:spPr/>
      <dgm:t>
        <a:bodyPr/>
        <a:lstStyle/>
        <a:p>
          <a:endParaRPr lang="cs-CZ"/>
        </a:p>
      </dgm:t>
    </dgm:pt>
    <dgm:pt modelId="{BF7589ED-8604-4EA4-803F-2ECEB5C88A74}" type="sibTrans" cxnId="{33468919-769A-470C-B445-AC3F31E89207}">
      <dgm:prSet/>
      <dgm:spPr/>
      <dgm:t>
        <a:bodyPr/>
        <a:lstStyle/>
        <a:p>
          <a:endParaRPr lang="cs-CZ"/>
        </a:p>
      </dgm:t>
    </dgm:pt>
    <dgm:pt modelId="{1D942816-76DE-4124-892A-16E78C5D0D1C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dirty="0" smtClean="0"/>
            <a:t>Priorita 4 – </a:t>
          </a:r>
          <a:r>
            <a:rPr lang="cs-CZ" sz="2000" dirty="0" smtClean="0"/>
            <a:t>Rozvoj vybraných oblastí vzdělávání žáků</a:t>
          </a:r>
          <a:endParaRPr lang="cs-CZ" sz="2000" b="1" dirty="0"/>
        </a:p>
      </dgm:t>
    </dgm:pt>
    <dgm:pt modelId="{0C7D0198-B71F-47DE-A5EF-DB403E9A16C7}" type="parTrans" cxnId="{F3329B9E-6FBC-4A71-BEF2-CE4A7942255B}">
      <dgm:prSet/>
      <dgm:spPr/>
      <dgm:t>
        <a:bodyPr/>
        <a:lstStyle/>
        <a:p>
          <a:endParaRPr lang="cs-CZ"/>
        </a:p>
      </dgm:t>
    </dgm:pt>
    <dgm:pt modelId="{788C162D-BEB7-4243-81DC-CAE7F48EAB1E}" type="sibTrans" cxnId="{F3329B9E-6FBC-4A71-BEF2-CE4A7942255B}">
      <dgm:prSet/>
      <dgm:spPr/>
      <dgm:t>
        <a:bodyPr/>
        <a:lstStyle/>
        <a:p>
          <a:endParaRPr lang="cs-CZ"/>
        </a:p>
      </dgm:t>
    </dgm:pt>
    <dgm:pt modelId="{6F1BFBEB-A4E8-4624-A420-525E776DF246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dirty="0" smtClean="0"/>
            <a:t>Cíl 4.1 Vybudování odborných učeben</a:t>
          </a:r>
          <a:endParaRPr lang="cs-CZ" sz="2000" b="1" dirty="0"/>
        </a:p>
      </dgm:t>
    </dgm:pt>
    <dgm:pt modelId="{59ACD262-0BCF-4236-A05C-F92D25360BA6}" type="parTrans" cxnId="{88CBCA55-3811-4B8A-8577-578DF4CE4C03}">
      <dgm:prSet/>
      <dgm:spPr/>
      <dgm:t>
        <a:bodyPr/>
        <a:lstStyle/>
        <a:p>
          <a:endParaRPr lang="cs-CZ"/>
        </a:p>
      </dgm:t>
    </dgm:pt>
    <dgm:pt modelId="{A20B991D-B837-4EB1-9DB9-7C2FEEFE321E}" type="sibTrans" cxnId="{88CBCA55-3811-4B8A-8577-578DF4CE4C03}">
      <dgm:prSet/>
      <dgm:spPr/>
      <dgm:t>
        <a:bodyPr/>
        <a:lstStyle/>
        <a:p>
          <a:endParaRPr lang="cs-CZ"/>
        </a:p>
      </dgm:t>
    </dgm:pt>
    <dgm:pt modelId="{8862C08F-C4FF-499A-B0FE-9FFACA3D24A4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dirty="0" smtClean="0"/>
            <a:t>Cíl 4.2 Podpora zájmových a neformálních aktivit</a:t>
          </a:r>
          <a:endParaRPr lang="cs-CZ" sz="2000" b="1" dirty="0"/>
        </a:p>
      </dgm:t>
    </dgm:pt>
    <dgm:pt modelId="{CDD4E148-FF67-484C-8DD6-6D7EA1709C98}" type="parTrans" cxnId="{46BD2A81-743B-4B84-AE23-0AAD860CAFC2}">
      <dgm:prSet/>
      <dgm:spPr/>
      <dgm:t>
        <a:bodyPr/>
        <a:lstStyle/>
        <a:p>
          <a:endParaRPr lang="cs-CZ"/>
        </a:p>
      </dgm:t>
    </dgm:pt>
    <dgm:pt modelId="{ADAD750A-CF58-4075-894A-202903447000}" type="sibTrans" cxnId="{46BD2A81-743B-4B84-AE23-0AAD860CAFC2}">
      <dgm:prSet/>
      <dgm:spPr/>
      <dgm:t>
        <a:bodyPr/>
        <a:lstStyle/>
        <a:p>
          <a:endParaRPr lang="cs-CZ"/>
        </a:p>
      </dgm:t>
    </dgm:pt>
    <dgm:pt modelId="{ED573DB2-A32A-4474-A8FB-0B2977A688AD}">
      <dgm:prSet phldrT="[Text]" custT="1"/>
      <dgm:spPr/>
      <dgm:t>
        <a:bodyPr/>
        <a:lstStyle/>
        <a:p>
          <a:pPr>
            <a:lnSpc>
              <a:spcPct val="120000"/>
            </a:lnSpc>
          </a:pPr>
          <a:endParaRPr lang="cs-CZ" sz="2000" b="1" dirty="0"/>
        </a:p>
      </dgm:t>
    </dgm:pt>
    <dgm:pt modelId="{481C6F1A-E9EB-4CF2-BBB7-10EFAFEC2D35}" type="parTrans" cxnId="{4B79E7AD-20E9-415C-9E46-C470F1A64027}">
      <dgm:prSet/>
      <dgm:spPr/>
    </dgm:pt>
    <dgm:pt modelId="{9BA95399-207B-40D1-9D0C-2F330DBC9C66}" type="sibTrans" cxnId="{4B79E7AD-20E9-415C-9E46-C470F1A64027}">
      <dgm:prSet/>
      <dgm:spPr/>
    </dgm:pt>
    <dgm:pt modelId="{35449086-0215-4445-85D4-6A904DCF10F8}" type="pres">
      <dgm:prSet presAssocID="{8276AAC2-9CA9-48D9-B49B-00ECB4BDB4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406EE97-5B54-4F97-9747-EF85D2F6458C}" type="pres">
      <dgm:prSet presAssocID="{3F4F4350-470B-4ABA-8401-ED2DD0089F29}" presName="parentText" presStyleLbl="node1" presStyleIdx="0" presStyleCnt="2" custScaleY="44632" custLinFactNeighborX="-152" custLinFactNeighborY="-544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A525FF-3E18-4DD9-9857-AE7C6AC85513}" type="pres">
      <dgm:prSet presAssocID="{3F4F4350-470B-4ABA-8401-ED2DD0089F29}" presName="childText" presStyleLbl="revTx" presStyleIdx="0" presStyleCnt="2" custScaleX="99696" custScaleY="96718" custLinFactNeighborX="152" custLinFactNeighborY="-329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84E5FD-9309-46F9-AF84-96AA13C9B300}" type="pres">
      <dgm:prSet presAssocID="{1D942816-76DE-4124-892A-16E78C5D0D1C}" presName="parentText" presStyleLbl="node1" presStyleIdx="1" presStyleCnt="2" custScaleY="45684" custLinFactNeighborY="2287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B97E9A-188B-46C5-BC2D-D0A8D51C1FC0}" type="pres">
      <dgm:prSet presAssocID="{1D942816-76DE-4124-892A-16E78C5D0D1C}" presName="childText" presStyleLbl="revTx" presStyleIdx="1" presStyleCnt="2" custLinFactNeighborY="317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AFEBF5F-92BD-4318-9778-B090487C81BB}" type="presOf" srcId="{81A742CF-E111-458C-B98C-CD623F13FDDF}" destId="{65A525FF-3E18-4DD9-9857-AE7C6AC85513}" srcOrd="0" destOrd="1" presId="urn:microsoft.com/office/officeart/2005/8/layout/vList2"/>
    <dgm:cxn modelId="{F7F063BA-0EEE-42F9-93F4-E73DDB8E0FFC}" type="presOf" srcId="{6F1BFBEB-A4E8-4624-A420-525E776DF246}" destId="{52B97E9A-188B-46C5-BC2D-D0A8D51C1FC0}" srcOrd="0" destOrd="0" presId="urn:microsoft.com/office/officeart/2005/8/layout/vList2"/>
    <dgm:cxn modelId="{DAF6A239-BEB8-4096-8854-04BE41C8B103}" type="presOf" srcId="{88CD1256-100C-4623-AB82-9267D563DB26}" destId="{65A525FF-3E18-4DD9-9857-AE7C6AC85513}" srcOrd="0" destOrd="0" presId="urn:microsoft.com/office/officeart/2005/8/layout/vList2"/>
    <dgm:cxn modelId="{88CBCA55-3811-4B8A-8577-578DF4CE4C03}" srcId="{1D942816-76DE-4124-892A-16E78C5D0D1C}" destId="{6F1BFBEB-A4E8-4624-A420-525E776DF246}" srcOrd="0" destOrd="0" parTransId="{59ACD262-0BCF-4236-A05C-F92D25360BA6}" sibTransId="{A20B991D-B837-4EB1-9DB9-7C2FEEFE321E}"/>
    <dgm:cxn modelId="{33468919-769A-470C-B445-AC3F31E89207}" srcId="{3F4F4350-470B-4ABA-8401-ED2DD0089F29}" destId="{81A742CF-E111-458C-B98C-CD623F13FDDF}" srcOrd="1" destOrd="0" parTransId="{12C458C5-C948-4C99-9043-FDA1BF6F35F9}" sibTransId="{BF7589ED-8604-4EA4-803F-2ECEB5C88A74}"/>
    <dgm:cxn modelId="{B3A76473-F232-45F1-B87C-9F1D6ACF6296}" type="presOf" srcId="{3F4F4350-470B-4ABA-8401-ED2DD0089F29}" destId="{5406EE97-5B54-4F97-9747-EF85D2F6458C}" srcOrd="0" destOrd="0" presId="urn:microsoft.com/office/officeart/2005/8/layout/vList2"/>
    <dgm:cxn modelId="{77093A36-23FA-493B-AAC6-33B319886BDF}" type="presOf" srcId="{8276AAC2-9CA9-48D9-B49B-00ECB4BDB42A}" destId="{35449086-0215-4445-85D4-6A904DCF10F8}" srcOrd="0" destOrd="0" presId="urn:microsoft.com/office/officeart/2005/8/layout/vList2"/>
    <dgm:cxn modelId="{53F7B7ED-EF07-45C3-87AE-89C32BDF1159}" srcId="{8276AAC2-9CA9-48D9-B49B-00ECB4BDB42A}" destId="{3F4F4350-470B-4ABA-8401-ED2DD0089F29}" srcOrd="0" destOrd="0" parTransId="{78F8D939-FCD1-4D04-ABFD-69ECCE00B86F}" sibTransId="{464DBBB1-9228-47FD-8065-08F24DFD4762}"/>
    <dgm:cxn modelId="{4B79E7AD-20E9-415C-9E46-C470F1A64027}" srcId="{1D942816-76DE-4124-892A-16E78C5D0D1C}" destId="{ED573DB2-A32A-4474-A8FB-0B2977A688AD}" srcOrd="2" destOrd="0" parTransId="{481C6F1A-E9EB-4CF2-BBB7-10EFAFEC2D35}" sibTransId="{9BA95399-207B-40D1-9D0C-2F330DBC9C66}"/>
    <dgm:cxn modelId="{46BD2A81-743B-4B84-AE23-0AAD860CAFC2}" srcId="{1D942816-76DE-4124-892A-16E78C5D0D1C}" destId="{8862C08F-C4FF-499A-B0FE-9FFACA3D24A4}" srcOrd="1" destOrd="0" parTransId="{CDD4E148-FF67-484C-8DD6-6D7EA1709C98}" sibTransId="{ADAD750A-CF58-4075-894A-202903447000}"/>
    <dgm:cxn modelId="{9F38E6F5-C337-4FEF-8C76-19C92DB13210}" type="presOf" srcId="{1D942816-76DE-4124-892A-16E78C5D0D1C}" destId="{DE84E5FD-9309-46F9-AF84-96AA13C9B300}" srcOrd="0" destOrd="0" presId="urn:microsoft.com/office/officeart/2005/8/layout/vList2"/>
    <dgm:cxn modelId="{90F57028-0920-4309-8A2C-E92B9C9579C1}" srcId="{3F4F4350-470B-4ABA-8401-ED2DD0089F29}" destId="{88CD1256-100C-4623-AB82-9267D563DB26}" srcOrd="0" destOrd="0" parTransId="{79C896F2-CD5D-4C6F-B9BA-3A8F1088F980}" sibTransId="{A8290E49-5A91-424F-BB3C-7EDF22B3CAB1}"/>
    <dgm:cxn modelId="{EE68F148-776A-426D-BB8B-ECB0B62961A9}" type="presOf" srcId="{8862C08F-C4FF-499A-B0FE-9FFACA3D24A4}" destId="{52B97E9A-188B-46C5-BC2D-D0A8D51C1FC0}" srcOrd="0" destOrd="1" presId="urn:microsoft.com/office/officeart/2005/8/layout/vList2"/>
    <dgm:cxn modelId="{5C013C9F-BD39-4631-9BD0-02D6D490355D}" type="presOf" srcId="{ED573DB2-A32A-4474-A8FB-0B2977A688AD}" destId="{52B97E9A-188B-46C5-BC2D-D0A8D51C1FC0}" srcOrd="0" destOrd="2" presId="urn:microsoft.com/office/officeart/2005/8/layout/vList2"/>
    <dgm:cxn modelId="{F3329B9E-6FBC-4A71-BEF2-CE4A7942255B}" srcId="{8276AAC2-9CA9-48D9-B49B-00ECB4BDB42A}" destId="{1D942816-76DE-4124-892A-16E78C5D0D1C}" srcOrd="1" destOrd="0" parTransId="{0C7D0198-B71F-47DE-A5EF-DB403E9A16C7}" sibTransId="{788C162D-BEB7-4243-81DC-CAE7F48EAB1E}"/>
    <dgm:cxn modelId="{74667B73-2989-4855-B8EE-01AF0EBBFC30}" type="presParOf" srcId="{35449086-0215-4445-85D4-6A904DCF10F8}" destId="{5406EE97-5B54-4F97-9747-EF85D2F6458C}" srcOrd="0" destOrd="0" presId="urn:microsoft.com/office/officeart/2005/8/layout/vList2"/>
    <dgm:cxn modelId="{529E22A9-2D32-423C-A0C6-A09A1C8B142F}" type="presParOf" srcId="{35449086-0215-4445-85D4-6A904DCF10F8}" destId="{65A525FF-3E18-4DD9-9857-AE7C6AC85513}" srcOrd="1" destOrd="0" presId="urn:microsoft.com/office/officeart/2005/8/layout/vList2"/>
    <dgm:cxn modelId="{717B1AF1-8F03-4D85-A70D-9C8411953279}" type="presParOf" srcId="{35449086-0215-4445-85D4-6A904DCF10F8}" destId="{DE84E5FD-9309-46F9-AF84-96AA13C9B300}" srcOrd="2" destOrd="0" presId="urn:microsoft.com/office/officeart/2005/8/layout/vList2"/>
    <dgm:cxn modelId="{49B7AACC-0CF7-4D42-A771-FE3FAA86F743}" type="presParOf" srcId="{35449086-0215-4445-85D4-6A904DCF10F8}" destId="{52B97E9A-188B-46C5-BC2D-D0A8D51C1FC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1D4CB5E-114A-4CF7-95CC-41775BD00D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64F256-CC93-4406-B9A5-D5701F8F7773}">
      <dgm:prSet phldrT="[Text]"/>
      <dgm:spPr/>
      <dgm:t>
        <a:bodyPr/>
        <a:lstStyle/>
        <a:p>
          <a:r>
            <a:rPr lang="cs-CZ" b="1" dirty="0" smtClean="0"/>
            <a:t>Priority a cíle</a:t>
          </a:r>
          <a:endParaRPr lang="cs-CZ" b="1" dirty="0"/>
        </a:p>
      </dgm:t>
    </dgm:pt>
    <dgm:pt modelId="{6446883F-69BA-482A-ABF6-552D9A73086E}" type="parTrans" cxnId="{2C63495A-BB79-4E31-9E63-20D20FBCE3EB}">
      <dgm:prSet/>
      <dgm:spPr/>
      <dgm:t>
        <a:bodyPr/>
        <a:lstStyle/>
        <a:p>
          <a:endParaRPr lang="cs-CZ"/>
        </a:p>
      </dgm:t>
    </dgm:pt>
    <dgm:pt modelId="{9B250DDF-4EC0-4DF2-B76F-15BD3353B5A5}" type="sibTrans" cxnId="{2C63495A-BB79-4E31-9E63-20D20FBCE3EB}">
      <dgm:prSet/>
      <dgm:spPr/>
      <dgm:t>
        <a:bodyPr/>
        <a:lstStyle/>
        <a:p>
          <a:endParaRPr lang="cs-CZ"/>
        </a:p>
      </dgm:t>
    </dgm:pt>
    <dgm:pt modelId="{83F78DA1-C5BD-4C0B-8A6A-204EFFA4C74B}" type="pres">
      <dgm:prSet presAssocID="{B1D4CB5E-114A-4CF7-95CC-41775BD00D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A308560-7149-4BA4-AF03-B2D15EF9B6E5}" type="pres">
      <dgm:prSet presAssocID="{2964F256-CC93-4406-B9A5-D5701F8F7773}" presName="hierRoot1" presStyleCnt="0"/>
      <dgm:spPr/>
    </dgm:pt>
    <dgm:pt modelId="{04A02BE0-846F-451B-A80B-2810875A7599}" type="pres">
      <dgm:prSet presAssocID="{2964F256-CC93-4406-B9A5-D5701F8F7773}" presName="composite" presStyleCnt="0"/>
      <dgm:spPr/>
    </dgm:pt>
    <dgm:pt modelId="{D8878D1D-75FE-4874-9D85-D22E314E4766}" type="pres">
      <dgm:prSet presAssocID="{2964F256-CC93-4406-B9A5-D5701F8F7773}" presName="background" presStyleLbl="node0" presStyleIdx="0" presStyleCnt="1"/>
      <dgm:spPr/>
    </dgm:pt>
    <dgm:pt modelId="{53AB9437-9E03-42BE-8E10-278428D11B15}" type="pres">
      <dgm:prSet presAssocID="{2964F256-CC93-4406-B9A5-D5701F8F7773}" presName="text" presStyleLbl="fgAcc0" presStyleIdx="0" presStyleCnt="1" custScaleX="292561" custScaleY="54572" custLinFactNeighborX="-9673" custLinFactNeighborY="-1806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13A3FC-3877-437C-8F0B-DC42DA464FA6}" type="pres">
      <dgm:prSet presAssocID="{2964F256-CC93-4406-B9A5-D5701F8F7773}" presName="hierChild2" presStyleCnt="0"/>
      <dgm:spPr/>
    </dgm:pt>
  </dgm:ptLst>
  <dgm:cxnLst>
    <dgm:cxn modelId="{63EE08F7-9588-4E46-87E8-BF263AF5B756}" type="presOf" srcId="{2964F256-CC93-4406-B9A5-D5701F8F7773}" destId="{53AB9437-9E03-42BE-8E10-278428D11B15}" srcOrd="0" destOrd="0" presId="urn:microsoft.com/office/officeart/2005/8/layout/hierarchy1"/>
    <dgm:cxn modelId="{2C63495A-BB79-4E31-9E63-20D20FBCE3EB}" srcId="{B1D4CB5E-114A-4CF7-95CC-41775BD00D4B}" destId="{2964F256-CC93-4406-B9A5-D5701F8F7773}" srcOrd="0" destOrd="0" parTransId="{6446883F-69BA-482A-ABF6-552D9A73086E}" sibTransId="{9B250DDF-4EC0-4DF2-B76F-15BD3353B5A5}"/>
    <dgm:cxn modelId="{D0F4C8DC-EBFF-4007-A450-DEB018FF711A}" type="presOf" srcId="{B1D4CB5E-114A-4CF7-95CC-41775BD00D4B}" destId="{83F78DA1-C5BD-4C0B-8A6A-204EFFA4C74B}" srcOrd="0" destOrd="0" presId="urn:microsoft.com/office/officeart/2005/8/layout/hierarchy1"/>
    <dgm:cxn modelId="{E0B61D67-EA44-4439-AE69-0D3EDAA414A1}" type="presParOf" srcId="{83F78DA1-C5BD-4C0B-8A6A-204EFFA4C74B}" destId="{4A308560-7149-4BA4-AF03-B2D15EF9B6E5}" srcOrd="0" destOrd="0" presId="urn:microsoft.com/office/officeart/2005/8/layout/hierarchy1"/>
    <dgm:cxn modelId="{2814DB72-9A0D-4F50-8B47-F5DEB7A8A3A8}" type="presParOf" srcId="{4A308560-7149-4BA4-AF03-B2D15EF9B6E5}" destId="{04A02BE0-846F-451B-A80B-2810875A7599}" srcOrd="0" destOrd="0" presId="urn:microsoft.com/office/officeart/2005/8/layout/hierarchy1"/>
    <dgm:cxn modelId="{9617ACBC-708D-4565-9D1E-14B87D9E528D}" type="presParOf" srcId="{04A02BE0-846F-451B-A80B-2810875A7599}" destId="{D8878D1D-75FE-4874-9D85-D22E314E4766}" srcOrd="0" destOrd="0" presId="urn:microsoft.com/office/officeart/2005/8/layout/hierarchy1"/>
    <dgm:cxn modelId="{FACBEB75-3AB6-4CE3-9476-C1A3E2191725}" type="presParOf" srcId="{04A02BE0-846F-451B-A80B-2810875A7599}" destId="{53AB9437-9E03-42BE-8E10-278428D11B15}" srcOrd="1" destOrd="0" presId="urn:microsoft.com/office/officeart/2005/8/layout/hierarchy1"/>
    <dgm:cxn modelId="{9B89CA38-1729-4658-BEED-D23DFEA091E6}" type="presParOf" srcId="{4A308560-7149-4BA4-AF03-B2D15EF9B6E5}" destId="{6813A3FC-3877-437C-8F0B-DC42DA464F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2FCD40E-CBA5-46DC-A2DB-5788B48AC062}" type="doc">
      <dgm:prSet loTypeId="urn:microsoft.com/office/officeart/2005/8/layout/chevron1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96AD050F-F6B7-43BD-82D3-9B309EE9017B}" type="pres">
      <dgm:prSet presAssocID="{C2FCD40E-CBA5-46DC-A2DB-5788B48AC0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8E316C6E-F9E1-43B0-B5EB-227499BD7A07}" type="presOf" srcId="{C2FCD40E-CBA5-46DC-A2DB-5788B48AC062}" destId="{96AD050F-F6B7-43BD-82D3-9B309EE9017B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276AAC2-9CA9-48D9-B49B-00ECB4BDB4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F4F4350-470B-4ABA-8401-ED2DD0089F29}">
      <dgm:prSet phldrT="[Text]" custT="1"/>
      <dgm:spPr/>
      <dgm:t>
        <a:bodyPr/>
        <a:lstStyle/>
        <a:p>
          <a:r>
            <a:rPr lang="cs-CZ" sz="2000" b="1" dirty="0" smtClean="0"/>
            <a:t>Priorita 5 – </a:t>
          </a:r>
          <a:r>
            <a:rPr lang="cs-CZ" sz="2000" dirty="0" smtClean="0"/>
            <a:t>Rozvoj infrastruktury</a:t>
          </a:r>
          <a:endParaRPr lang="cs-CZ" sz="2000" b="1" dirty="0"/>
        </a:p>
      </dgm:t>
    </dgm:pt>
    <dgm:pt modelId="{78F8D939-FCD1-4D04-ABFD-69ECCE00B86F}" type="parTrans" cxnId="{53F7B7ED-EF07-45C3-87AE-89C32BDF1159}">
      <dgm:prSet/>
      <dgm:spPr/>
      <dgm:t>
        <a:bodyPr/>
        <a:lstStyle/>
        <a:p>
          <a:endParaRPr lang="cs-CZ"/>
        </a:p>
      </dgm:t>
    </dgm:pt>
    <dgm:pt modelId="{464DBBB1-9228-47FD-8065-08F24DFD4762}" type="sibTrans" cxnId="{53F7B7ED-EF07-45C3-87AE-89C32BDF1159}">
      <dgm:prSet/>
      <dgm:spPr/>
      <dgm:t>
        <a:bodyPr/>
        <a:lstStyle/>
        <a:p>
          <a:endParaRPr lang="cs-CZ"/>
        </a:p>
      </dgm:t>
    </dgm:pt>
    <dgm:pt modelId="{88CD1256-100C-4623-AB82-9267D563DB26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dirty="0" smtClean="0"/>
            <a:t>Cíl 5.1 Podpora infrastruktury pro předškolní vzdělávání</a:t>
          </a:r>
          <a:endParaRPr lang="cs-CZ" sz="2000" b="1" dirty="0"/>
        </a:p>
      </dgm:t>
    </dgm:pt>
    <dgm:pt modelId="{A8290E49-5A91-424F-BB3C-7EDF22B3CAB1}" type="sibTrans" cxnId="{90F57028-0920-4309-8A2C-E92B9C9579C1}">
      <dgm:prSet/>
      <dgm:spPr/>
      <dgm:t>
        <a:bodyPr/>
        <a:lstStyle/>
        <a:p>
          <a:endParaRPr lang="cs-CZ"/>
        </a:p>
      </dgm:t>
    </dgm:pt>
    <dgm:pt modelId="{79C896F2-CD5D-4C6F-B9BA-3A8F1088F980}" type="parTrans" cxnId="{90F57028-0920-4309-8A2C-E92B9C9579C1}">
      <dgm:prSet/>
      <dgm:spPr/>
      <dgm:t>
        <a:bodyPr/>
        <a:lstStyle/>
        <a:p>
          <a:endParaRPr lang="cs-CZ"/>
        </a:p>
      </dgm:t>
    </dgm:pt>
    <dgm:pt modelId="{81A742CF-E111-458C-B98C-CD623F13FDDF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dirty="0" smtClean="0"/>
            <a:t>Cíl 5.2 Podpora infrastruktury pro základní vzdělávání </a:t>
          </a:r>
          <a:endParaRPr lang="cs-CZ" sz="2000" b="1" dirty="0"/>
        </a:p>
      </dgm:t>
    </dgm:pt>
    <dgm:pt modelId="{BF7589ED-8604-4EA4-803F-2ECEB5C88A74}" type="sibTrans" cxnId="{33468919-769A-470C-B445-AC3F31E89207}">
      <dgm:prSet/>
      <dgm:spPr/>
      <dgm:t>
        <a:bodyPr/>
        <a:lstStyle/>
        <a:p>
          <a:endParaRPr lang="cs-CZ"/>
        </a:p>
      </dgm:t>
    </dgm:pt>
    <dgm:pt modelId="{12C458C5-C948-4C99-9043-FDA1BF6F35F9}" type="parTrans" cxnId="{33468919-769A-470C-B445-AC3F31E89207}">
      <dgm:prSet/>
      <dgm:spPr/>
      <dgm:t>
        <a:bodyPr/>
        <a:lstStyle/>
        <a:p>
          <a:endParaRPr lang="cs-CZ"/>
        </a:p>
      </dgm:t>
    </dgm:pt>
    <dgm:pt modelId="{7B2A463D-F1BC-4C57-AAF4-234104C6FCA9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cs-CZ" sz="2000" b="1" dirty="0" smtClean="0"/>
            <a:t>Cíl 5.3 Podpora úprav v okolí školních budov</a:t>
          </a:r>
          <a:endParaRPr lang="cs-CZ" sz="2000" b="1" dirty="0"/>
        </a:p>
      </dgm:t>
    </dgm:pt>
    <dgm:pt modelId="{C27A22D0-2C5A-4188-98C6-136C46004B8D}" type="sibTrans" cxnId="{1285ADCC-7EF0-4A39-B396-A7B5D94A4F91}">
      <dgm:prSet/>
      <dgm:spPr/>
      <dgm:t>
        <a:bodyPr/>
        <a:lstStyle/>
        <a:p>
          <a:endParaRPr lang="cs-CZ"/>
        </a:p>
      </dgm:t>
    </dgm:pt>
    <dgm:pt modelId="{A369D723-8816-4100-A248-49CEAEF312A2}" type="parTrans" cxnId="{1285ADCC-7EF0-4A39-B396-A7B5D94A4F91}">
      <dgm:prSet/>
      <dgm:spPr/>
      <dgm:t>
        <a:bodyPr/>
        <a:lstStyle/>
        <a:p>
          <a:endParaRPr lang="cs-CZ"/>
        </a:p>
      </dgm:t>
    </dgm:pt>
    <dgm:pt modelId="{35449086-0215-4445-85D4-6A904DCF10F8}" type="pres">
      <dgm:prSet presAssocID="{8276AAC2-9CA9-48D9-B49B-00ECB4BDB4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406EE97-5B54-4F97-9747-EF85D2F6458C}" type="pres">
      <dgm:prSet presAssocID="{3F4F4350-470B-4ABA-8401-ED2DD0089F29}" presName="parentText" presStyleLbl="node1" presStyleIdx="0" presStyleCnt="1" custScaleY="44632" custLinFactNeighborX="-152" custLinFactNeighborY="-544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A525FF-3E18-4DD9-9857-AE7C6AC85513}" type="pres">
      <dgm:prSet presAssocID="{3F4F4350-470B-4ABA-8401-ED2DD0089F29}" presName="childText" presStyleLbl="revTx" presStyleIdx="0" presStyleCnt="1" custScaleX="99696" custScaleY="96718" custLinFactNeighborX="152" custLinFactNeighborY="-329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D26A20A-ED0E-48EA-86EE-87D0B31032C3}" type="presOf" srcId="{7B2A463D-F1BC-4C57-AAF4-234104C6FCA9}" destId="{65A525FF-3E18-4DD9-9857-AE7C6AC85513}" srcOrd="0" destOrd="2" presId="urn:microsoft.com/office/officeart/2005/8/layout/vList2"/>
    <dgm:cxn modelId="{DAF6A239-BEB8-4096-8854-04BE41C8B103}" type="presOf" srcId="{88CD1256-100C-4623-AB82-9267D563DB26}" destId="{65A525FF-3E18-4DD9-9857-AE7C6AC85513}" srcOrd="0" destOrd="0" presId="urn:microsoft.com/office/officeart/2005/8/layout/vList2"/>
    <dgm:cxn modelId="{33468919-769A-470C-B445-AC3F31E89207}" srcId="{3F4F4350-470B-4ABA-8401-ED2DD0089F29}" destId="{81A742CF-E111-458C-B98C-CD623F13FDDF}" srcOrd="1" destOrd="0" parTransId="{12C458C5-C948-4C99-9043-FDA1BF6F35F9}" sibTransId="{BF7589ED-8604-4EA4-803F-2ECEB5C88A74}"/>
    <dgm:cxn modelId="{90F57028-0920-4309-8A2C-E92B9C9579C1}" srcId="{3F4F4350-470B-4ABA-8401-ED2DD0089F29}" destId="{88CD1256-100C-4623-AB82-9267D563DB26}" srcOrd="0" destOrd="0" parTransId="{79C896F2-CD5D-4C6F-B9BA-3A8F1088F980}" sibTransId="{A8290E49-5A91-424F-BB3C-7EDF22B3CAB1}"/>
    <dgm:cxn modelId="{77093A36-23FA-493B-AAC6-33B319886BDF}" type="presOf" srcId="{8276AAC2-9CA9-48D9-B49B-00ECB4BDB42A}" destId="{35449086-0215-4445-85D4-6A904DCF10F8}" srcOrd="0" destOrd="0" presId="urn:microsoft.com/office/officeart/2005/8/layout/vList2"/>
    <dgm:cxn modelId="{1285ADCC-7EF0-4A39-B396-A7B5D94A4F91}" srcId="{3F4F4350-470B-4ABA-8401-ED2DD0089F29}" destId="{7B2A463D-F1BC-4C57-AAF4-234104C6FCA9}" srcOrd="2" destOrd="0" parTransId="{A369D723-8816-4100-A248-49CEAEF312A2}" sibTransId="{C27A22D0-2C5A-4188-98C6-136C46004B8D}"/>
    <dgm:cxn modelId="{0AFEBF5F-92BD-4318-9778-B090487C81BB}" type="presOf" srcId="{81A742CF-E111-458C-B98C-CD623F13FDDF}" destId="{65A525FF-3E18-4DD9-9857-AE7C6AC85513}" srcOrd="0" destOrd="1" presId="urn:microsoft.com/office/officeart/2005/8/layout/vList2"/>
    <dgm:cxn modelId="{53F7B7ED-EF07-45C3-87AE-89C32BDF1159}" srcId="{8276AAC2-9CA9-48D9-B49B-00ECB4BDB42A}" destId="{3F4F4350-470B-4ABA-8401-ED2DD0089F29}" srcOrd="0" destOrd="0" parTransId="{78F8D939-FCD1-4D04-ABFD-69ECCE00B86F}" sibTransId="{464DBBB1-9228-47FD-8065-08F24DFD4762}"/>
    <dgm:cxn modelId="{B3A76473-F232-45F1-B87C-9F1D6ACF6296}" type="presOf" srcId="{3F4F4350-470B-4ABA-8401-ED2DD0089F29}" destId="{5406EE97-5B54-4F97-9747-EF85D2F6458C}" srcOrd="0" destOrd="0" presId="urn:microsoft.com/office/officeart/2005/8/layout/vList2"/>
    <dgm:cxn modelId="{74667B73-2989-4855-B8EE-01AF0EBBFC30}" type="presParOf" srcId="{35449086-0215-4445-85D4-6A904DCF10F8}" destId="{5406EE97-5B54-4F97-9747-EF85D2F6458C}" srcOrd="0" destOrd="0" presId="urn:microsoft.com/office/officeart/2005/8/layout/vList2"/>
    <dgm:cxn modelId="{529E22A9-2D32-423C-A0C6-A09A1C8B142F}" type="presParOf" srcId="{35449086-0215-4445-85D4-6A904DCF10F8}" destId="{65A525FF-3E18-4DD9-9857-AE7C6AC8551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1D4CB5E-114A-4CF7-95CC-41775BD00D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64F256-CC93-4406-B9A5-D5701F8F7773}">
      <dgm:prSet phldrT="[Text]"/>
      <dgm:spPr/>
      <dgm:t>
        <a:bodyPr/>
        <a:lstStyle/>
        <a:p>
          <a:r>
            <a:rPr lang="cs-CZ" b="1" dirty="0" smtClean="0"/>
            <a:t>Priority a cíle</a:t>
          </a:r>
          <a:endParaRPr lang="cs-CZ" b="1" dirty="0"/>
        </a:p>
      </dgm:t>
    </dgm:pt>
    <dgm:pt modelId="{6446883F-69BA-482A-ABF6-552D9A73086E}" type="parTrans" cxnId="{2C63495A-BB79-4E31-9E63-20D20FBCE3EB}">
      <dgm:prSet/>
      <dgm:spPr/>
      <dgm:t>
        <a:bodyPr/>
        <a:lstStyle/>
        <a:p>
          <a:endParaRPr lang="cs-CZ"/>
        </a:p>
      </dgm:t>
    </dgm:pt>
    <dgm:pt modelId="{9B250DDF-4EC0-4DF2-B76F-15BD3353B5A5}" type="sibTrans" cxnId="{2C63495A-BB79-4E31-9E63-20D20FBCE3EB}">
      <dgm:prSet/>
      <dgm:spPr/>
      <dgm:t>
        <a:bodyPr/>
        <a:lstStyle/>
        <a:p>
          <a:endParaRPr lang="cs-CZ"/>
        </a:p>
      </dgm:t>
    </dgm:pt>
    <dgm:pt modelId="{83F78DA1-C5BD-4C0B-8A6A-204EFFA4C74B}" type="pres">
      <dgm:prSet presAssocID="{B1D4CB5E-114A-4CF7-95CC-41775BD00D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A308560-7149-4BA4-AF03-B2D15EF9B6E5}" type="pres">
      <dgm:prSet presAssocID="{2964F256-CC93-4406-B9A5-D5701F8F7773}" presName="hierRoot1" presStyleCnt="0"/>
      <dgm:spPr/>
    </dgm:pt>
    <dgm:pt modelId="{04A02BE0-846F-451B-A80B-2810875A7599}" type="pres">
      <dgm:prSet presAssocID="{2964F256-CC93-4406-B9A5-D5701F8F7773}" presName="composite" presStyleCnt="0"/>
      <dgm:spPr/>
    </dgm:pt>
    <dgm:pt modelId="{D8878D1D-75FE-4874-9D85-D22E314E4766}" type="pres">
      <dgm:prSet presAssocID="{2964F256-CC93-4406-B9A5-D5701F8F7773}" presName="background" presStyleLbl="node0" presStyleIdx="0" presStyleCnt="1"/>
      <dgm:spPr/>
    </dgm:pt>
    <dgm:pt modelId="{53AB9437-9E03-42BE-8E10-278428D11B15}" type="pres">
      <dgm:prSet presAssocID="{2964F256-CC93-4406-B9A5-D5701F8F7773}" presName="text" presStyleLbl="fgAcc0" presStyleIdx="0" presStyleCnt="1" custScaleX="292561" custScaleY="54572" custLinFactNeighborX="-9673" custLinFactNeighborY="-1806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13A3FC-3877-437C-8F0B-DC42DA464FA6}" type="pres">
      <dgm:prSet presAssocID="{2964F256-CC93-4406-B9A5-D5701F8F7773}" presName="hierChild2" presStyleCnt="0"/>
      <dgm:spPr/>
    </dgm:pt>
  </dgm:ptLst>
  <dgm:cxnLst>
    <dgm:cxn modelId="{63EE08F7-9588-4E46-87E8-BF263AF5B756}" type="presOf" srcId="{2964F256-CC93-4406-B9A5-D5701F8F7773}" destId="{53AB9437-9E03-42BE-8E10-278428D11B15}" srcOrd="0" destOrd="0" presId="urn:microsoft.com/office/officeart/2005/8/layout/hierarchy1"/>
    <dgm:cxn modelId="{2C63495A-BB79-4E31-9E63-20D20FBCE3EB}" srcId="{B1D4CB5E-114A-4CF7-95CC-41775BD00D4B}" destId="{2964F256-CC93-4406-B9A5-D5701F8F7773}" srcOrd="0" destOrd="0" parTransId="{6446883F-69BA-482A-ABF6-552D9A73086E}" sibTransId="{9B250DDF-4EC0-4DF2-B76F-15BD3353B5A5}"/>
    <dgm:cxn modelId="{D0F4C8DC-EBFF-4007-A450-DEB018FF711A}" type="presOf" srcId="{B1D4CB5E-114A-4CF7-95CC-41775BD00D4B}" destId="{83F78DA1-C5BD-4C0B-8A6A-204EFFA4C74B}" srcOrd="0" destOrd="0" presId="urn:microsoft.com/office/officeart/2005/8/layout/hierarchy1"/>
    <dgm:cxn modelId="{E0B61D67-EA44-4439-AE69-0D3EDAA414A1}" type="presParOf" srcId="{83F78DA1-C5BD-4C0B-8A6A-204EFFA4C74B}" destId="{4A308560-7149-4BA4-AF03-B2D15EF9B6E5}" srcOrd="0" destOrd="0" presId="urn:microsoft.com/office/officeart/2005/8/layout/hierarchy1"/>
    <dgm:cxn modelId="{2814DB72-9A0D-4F50-8B47-F5DEB7A8A3A8}" type="presParOf" srcId="{4A308560-7149-4BA4-AF03-B2D15EF9B6E5}" destId="{04A02BE0-846F-451B-A80B-2810875A7599}" srcOrd="0" destOrd="0" presId="urn:microsoft.com/office/officeart/2005/8/layout/hierarchy1"/>
    <dgm:cxn modelId="{9617ACBC-708D-4565-9D1E-14B87D9E528D}" type="presParOf" srcId="{04A02BE0-846F-451B-A80B-2810875A7599}" destId="{D8878D1D-75FE-4874-9D85-D22E314E4766}" srcOrd="0" destOrd="0" presId="urn:microsoft.com/office/officeart/2005/8/layout/hierarchy1"/>
    <dgm:cxn modelId="{FACBEB75-3AB6-4CE3-9476-C1A3E2191725}" type="presParOf" srcId="{04A02BE0-846F-451B-A80B-2810875A7599}" destId="{53AB9437-9E03-42BE-8E10-278428D11B15}" srcOrd="1" destOrd="0" presId="urn:microsoft.com/office/officeart/2005/8/layout/hierarchy1"/>
    <dgm:cxn modelId="{9B89CA38-1729-4658-BEED-D23DFEA091E6}" type="presParOf" srcId="{4A308560-7149-4BA4-AF03-B2D15EF9B6E5}" destId="{6813A3FC-3877-437C-8F0B-DC42DA464F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1D4CB5E-114A-4CF7-95CC-41775BD00D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64F256-CC93-4406-B9A5-D5701F8F7773}">
      <dgm:prSet phldrT="[Text]"/>
      <dgm:spPr/>
      <dgm:t>
        <a:bodyPr/>
        <a:lstStyle/>
        <a:p>
          <a:r>
            <a:rPr lang="cs-CZ" b="1" dirty="0" smtClean="0"/>
            <a:t>Investiční priority</a:t>
          </a:r>
          <a:endParaRPr lang="cs-CZ" b="1" dirty="0"/>
        </a:p>
      </dgm:t>
    </dgm:pt>
    <dgm:pt modelId="{6446883F-69BA-482A-ABF6-552D9A73086E}" type="parTrans" cxnId="{2C63495A-BB79-4E31-9E63-20D20FBCE3EB}">
      <dgm:prSet/>
      <dgm:spPr/>
      <dgm:t>
        <a:bodyPr/>
        <a:lstStyle/>
        <a:p>
          <a:endParaRPr lang="cs-CZ"/>
        </a:p>
      </dgm:t>
    </dgm:pt>
    <dgm:pt modelId="{9B250DDF-4EC0-4DF2-B76F-15BD3353B5A5}" type="sibTrans" cxnId="{2C63495A-BB79-4E31-9E63-20D20FBCE3EB}">
      <dgm:prSet/>
      <dgm:spPr/>
      <dgm:t>
        <a:bodyPr/>
        <a:lstStyle/>
        <a:p>
          <a:endParaRPr lang="cs-CZ"/>
        </a:p>
      </dgm:t>
    </dgm:pt>
    <dgm:pt modelId="{83F78DA1-C5BD-4C0B-8A6A-204EFFA4C74B}" type="pres">
      <dgm:prSet presAssocID="{B1D4CB5E-114A-4CF7-95CC-41775BD00D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A308560-7149-4BA4-AF03-B2D15EF9B6E5}" type="pres">
      <dgm:prSet presAssocID="{2964F256-CC93-4406-B9A5-D5701F8F7773}" presName="hierRoot1" presStyleCnt="0"/>
      <dgm:spPr/>
    </dgm:pt>
    <dgm:pt modelId="{04A02BE0-846F-451B-A80B-2810875A7599}" type="pres">
      <dgm:prSet presAssocID="{2964F256-CC93-4406-B9A5-D5701F8F7773}" presName="composite" presStyleCnt="0"/>
      <dgm:spPr/>
    </dgm:pt>
    <dgm:pt modelId="{D8878D1D-75FE-4874-9D85-D22E314E4766}" type="pres">
      <dgm:prSet presAssocID="{2964F256-CC93-4406-B9A5-D5701F8F7773}" presName="background" presStyleLbl="node0" presStyleIdx="0" presStyleCnt="1"/>
      <dgm:spPr/>
    </dgm:pt>
    <dgm:pt modelId="{53AB9437-9E03-42BE-8E10-278428D11B15}" type="pres">
      <dgm:prSet presAssocID="{2964F256-CC93-4406-B9A5-D5701F8F7773}" presName="text" presStyleLbl="fgAcc0" presStyleIdx="0" presStyleCnt="1" custScaleX="292561" custScaleY="54572" custLinFactNeighborX="-9673" custLinFactNeighborY="-1806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13A3FC-3877-437C-8F0B-DC42DA464FA6}" type="pres">
      <dgm:prSet presAssocID="{2964F256-CC93-4406-B9A5-D5701F8F7773}" presName="hierChild2" presStyleCnt="0"/>
      <dgm:spPr/>
    </dgm:pt>
  </dgm:ptLst>
  <dgm:cxnLst>
    <dgm:cxn modelId="{63EE08F7-9588-4E46-87E8-BF263AF5B756}" type="presOf" srcId="{2964F256-CC93-4406-B9A5-D5701F8F7773}" destId="{53AB9437-9E03-42BE-8E10-278428D11B15}" srcOrd="0" destOrd="0" presId="urn:microsoft.com/office/officeart/2005/8/layout/hierarchy1"/>
    <dgm:cxn modelId="{2C63495A-BB79-4E31-9E63-20D20FBCE3EB}" srcId="{B1D4CB5E-114A-4CF7-95CC-41775BD00D4B}" destId="{2964F256-CC93-4406-B9A5-D5701F8F7773}" srcOrd="0" destOrd="0" parTransId="{6446883F-69BA-482A-ABF6-552D9A73086E}" sibTransId="{9B250DDF-4EC0-4DF2-B76F-15BD3353B5A5}"/>
    <dgm:cxn modelId="{D0F4C8DC-EBFF-4007-A450-DEB018FF711A}" type="presOf" srcId="{B1D4CB5E-114A-4CF7-95CC-41775BD00D4B}" destId="{83F78DA1-C5BD-4C0B-8A6A-204EFFA4C74B}" srcOrd="0" destOrd="0" presId="urn:microsoft.com/office/officeart/2005/8/layout/hierarchy1"/>
    <dgm:cxn modelId="{E0B61D67-EA44-4439-AE69-0D3EDAA414A1}" type="presParOf" srcId="{83F78DA1-C5BD-4C0B-8A6A-204EFFA4C74B}" destId="{4A308560-7149-4BA4-AF03-B2D15EF9B6E5}" srcOrd="0" destOrd="0" presId="urn:microsoft.com/office/officeart/2005/8/layout/hierarchy1"/>
    <dgm:cxn modelId="{2814DB72-9A0D-4F50-8B47-F5DEB7A8A3A8}" type="presParOf" srcId="{4A308560-7149-4BA4-AF03-B2D15EF9B6E5}" destId="{04A02BE0-846F-451B-A80B-2810875A7599}" srcOrd="0" destOrd="0" presId="urn:microsoft.com/office/officeart/2005/8/layout/hierarchy1"/>
    <dgm:cxn modelId="{9617ACBC-708D-4565-9D1E-14B87D9E528D}" type="presParOf" srcId="{04A02BE0-846F-451B-A80B-2810875A7599}" destId="{D8878D1D-75FE-4874-9D85-D22E314E4766}" srcOrd="0" destOrd="0" presId="urn:microsoft.com/office/officeart/2005/8/layout/hierarchy1"/>
    <dgm:cxn modelId="{FACBEB75-3AB6-4CE3-9476-C1A3E2191725}" type="presParOf" srcId="{04A02BE0-846F-451B-A80B-2810875A7599}" destId="{53AB9437-9E03-42BE-8E10-278428D11B15}" srcOrd="1" destOrd="0" presId="urn:microsoft.com/office/officeart/2005/8/layout/hierarchy1"/>
    <dgm:cxn modelId="{9B89CA38-1729-4658-BEED-D23DFEA091E6}" type="presParOf" srcId="{4A308560-7149-4BA4-AF03-B2D15EF9B6E5}" destId="{6813A3FC-3877-437C-8F0B-DC42DA464F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ACE77A-7F4A-4D6F-8AB1-81B85D1E1196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353C45F-A4E3-4F66-9AF0-DB64E6F2F693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4000" dirty="0" smtClean="0">
              <a:latin typeface="Arial" panose="020B0604020202020204" pitchFamily="34" charset="0"/>
              <a:cs typeface="Arial" panose="020B0604020202020204" pitchFamily="34" charset="0"/>
            </a:rPr>
            <a:t>www.nadprahou.eu</a:t>
          </a:r>
          <a:endParaRPr lang="cs-CZ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546805-5C94-4358-9340-6596BA282916}" type="parTrans" cxnId="{B9B71FB7-AD84-4A34-B106-A57EAD5B2F1D}">
      <dgm:prSet/>
      <dgm:spPr/>
      <dgm:t>
        <a:bodyPr/>
        <a:lstStyle/>
        <a:p>
          <a:endParaRPr lang="cs-CZ"/>
        </a:p>
      </dgm:t>
    </dgm:pt>
    <dgm:pt modelId="{8ACD7C07-E84F-460A-B962-4F743A89BC43}" type="sibTrans" cxnId="{B9B71FB7-AD84-4A34-B106-A57EAD5B2F1D}">
      <dgm:prSet/>
      <dgm:spPr/>
      <dgm:t>
        <a:bodyPr/>
        <a:lstStyle/>
        <a:p>
          <a:endParaRPr lang="cs-CZ"/>
        </a:p>
      </dgm:t>
    </dgm:pt>
    <dgm:pt modelId="{AF6C6846-D577-4721-98E3-BE9CFD1AD4D2}" type="pres">
      <dgm:prSet presAssocID="{59ACE77A-7F4A-4D6F-8AB1-81B85D1E119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34454D9-5731-4A5E-A8EF-77289F5E150F}" type="pres">
      <dgm:prSet presAssocID="{59ACE77A-7F4A-4D6F-8AB1-81B85D1E1196}" presName="hierFlow" presStyleCnt="0"/>
      <dgm:spPr/>
    </dgm:pt>
    <dgm:pt modelId="{39F1FF21-12EC-4025-99BB-3D254AE80D60}" type="pres">
      <dgm:prSet presAssocID="{59ACE77A-7F4A-4D6F-8AB1-81B85D1E119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51E3A87-20DC-4175-B38B-3FDB52513DA3}" type="pres">
      <dgm:prSet presAssocID="{F353C45F-A4E3-4F66-9AF0-DB64E6F2F693}" presName="Name14" presStyleCnt="0"/>
      <dgm:spPr/>
    </dgm:pt>
    <dgm:pt modelId="{3DA6DC5A-865B-4026-9BA5-2115FBB216DB}" type="pres">
      <dgm:prSet presAssocID="{F353C45F-A4E3-4F66-9AF0-DB64E6F2F693}" presName="level1Shape" presStyleLbl="node0" presStyleIdx="0" presStyleCnt="1" custScaleX="36562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BC23135-DAF5-434A-A653-8AA625F305B8}" type="pres">
      <dgm:prSet presAssocID="{F353C45F-A4E3-4F66-9AF0-DB64E6F2F693}" presName="hierChild2" presStyleCnt="0"/>
      <dgm:spPr/>
    </dgm:pt>
    <dgm:pt modelId="{68A42A9A-9B70-4129-9A4E-F04F106E1754}" type="pres">
      <dgm:prSet presAssocID="{59ACE77A-7F4A-4D6F-8AB1-81B85D1E1196}" presName="bgShapesFlow" presStyleCnt="0"/>
      <dgm:spPr/>
    </dgm:pt>
  </dgm:ptLst>
  <dgm:cxnLst>
    <dgm:cxn modelId="{F44715D1-B0CF-45DA-A190-C47C73777491}" type="presOf" srcId="{59ACE77A-7F4A-4D6F-8AB1-81B85D1E1196}" destId="{AF6C6846-D577-4721-98E3-BE9CFD1AD4D2}" srcOrd="0" destOrd="0" presId="urn:microsoft.com/office/officeart/2005/8/layout/hierarchy6"/>
    <dgm:cxn modelId="{B9B71FB7-AD84-4A34-B106-A57EAD5B2F1D}" srcId="{59ACE77A-7F4A-4D6F-8AB1-81B85D1E1196}" destId="{F353C45F-A4E3-4F66-9AF0-DB64E6F2F693}" srcOrd="0" destOrd="0" parTransId="{24546805-5C94-4358-9340-6596BA282916}" sibTransId="{8ACD7C07-E84F-460A-B962-4F743A89BC43}"/>
    <dgm:cxn modelId="{6FE9A3B1-53FF-4B21-AAA9-55C8E78A6209}" type="presOf" srcId="{F353C45F-A4E3-4F66-9AF0-DB64E6F2F693}" destId="{3DA6DC5A-865B-4026-9BA5-2115FBB216DB}" srcOrd="0" destOrd="0" presId="urn:microsoft.com/office/officeart/2005/8/layout/hierarchy6"/>
    <dgm:cxn modelId="{C64AC431-82CE-4E13-8E3A-1C702DDB6A46}" type="presParOf" srcId="{AF6C6846-D577-4721-98E3-BE9CFD1AD4D2}" destId="{734454D9-5731-4A5E-A8EF-77289F5E150F}" srcOrd="0" destOrd="0" presId="urn:microsoft.com/office/officeart/2005/8/layout/hierarchy6"/>
    <dgm:cxn modelId="{8958D492-7286-4814-82C0-D68766676471}" type="presParOf" srcId="{734454D9-5731-4A5E-A8EF-77289F5E150F}" destId="{39F1FF21-12EC-4025-99BB-3D254AE80D60}" srcOrd="0" destOrd="0" presId="urn:microsoft.com/office/officeart/2005/8/layout/hierarchy6"/>
    <dgm:cxn modelId="{84CBAE30-57F1-44BC-A663-7FDF34E4743F}" type="presParOf" srcId="{39F1FF21-12EC-4025-99BB-3D254AE80D60}" destId="{451E3A87-20DC-4175-B38B-3FDB52513DA3}" srcOrd="0" destOrd="0" presId="urn:microsoft.com/office/officeart/2005/8/layout/hierarchy6"/>
    <dgm:cxn modelId="{4CCB5892-367E-4E22-9F67-A2A5661B013A}" type="presParOf" srcId="{451E3A87-20DC-4175-B38B-3FDB52513DA3}" destId="{3DA6DC5A-865B-4026-9BA5-2115FBB216DB}" srcOrd="0" destOrd="0" presId="urn:microsoft.com/office/officeart/2005/8/layout/hierarchy6"/>
    <dgm:cxn modelId="{EE412328-8630-4217-AAF6-077D3531D36E}" type="presParOf" srcId="{451E3A87-20DC-4175-B38B-3FDB52513DA3}" destId="{CBC23135-DAF5-434A-A653-8AA625F305B8}" srcOrd="1" destOrd="0" presId="urn:microsoft.com/office/officeart/2005/8/layout/hierarchy6"/>
    <dgm:cxn modelId="{ECCF0DEC-1E48-4787-86D1-80BD022E44D1}" type="presParOf" srcId="{AF6C6846-D577-4721-98E3-BE9CFD1AD4D2}" destId="{68A42A9A-9B70-4129-9A4E-F04F106E175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FCD40E-CBA5-46DC-A2DB-5788B48AC062}" type="doc">
      <dgm:prSet loTypeId="urn:microsoft.com/office/officeart/2005/8/layout/chevron1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96AD050F-F6B7-43BD-82D3-9B309EE9017B}" type="pres">
      <dgm:prSet presAssocID="{C2FCD40E-CBA5-46DC-A2DB-5788B48AC0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80DB6C67-5DB5-4F96-95D0-99E2FBD8EDB8}" type="presOf" srcId="{C2FCD40E-CBA5-46DC-A2DB-5788B48AC062}" destId="{96AD050F-F6B7-43BD-82D3-9B309EE9017B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1045D727-4F74-4768-BE22-91ECDF833FEF}" type="doc">
      <dgm:prSet loTypeId="urn:microsoft.com/office/officeart/2005/8/layout/chevron1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41711C63-81FE-40B2-B87D-E251C6A0AC49}">
      <dgm:prSet phldrT="[Text]" custT="1"/>
      <dgm:spPr/>
      <dgm:t>
        <a:bodyPr/>
        <a:lstStyle/>
        <a:p>
          <a:r>
            <a:rPr lang="cs-CZ" sz="2800" dirty="0" smtClean="0">
              <a:latin typeface="Arial" panose="020B0604020202020204" pitchFamily="34" charset="0"/>
              <a:cs typeface="Arial" panose="020B0604020202020204" pitchFamily="34" charset="0"/>
            </a:rPr>
            <a:t>Projekty</a:t>
          </a:r>
          <a:endParaRPr lang="cs-CZ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BFBE0C-A378-4A86-B256-C88D1EB9FFEB}" type="parTrans" cxnId="{A6EFA965-EC78-4113-82CD-910461892D02}">
      <dgm:prSet/>
      <dgm:spPr/>
      <dgm:t>
        <a:bodyPr/>
        <a:lstStyle/>
        <a:p>
          <a:endParaRPr lang="cs-CZ"/>
        </a:p>
      </dgm:t>
    </dgm:pt>
    <dgm:pt modelId="{1E450CA8-0B13-4520-A525-377787C7DF40}" type="sibTrans" cxnId="{A6EFA965-EC78-4113-82CD-910461892D02}">
      <dgm:prSet/>
      <dgm:spPr/>
      <dgm:t>
        <a:bodyPr/>
        <a:lstStyle/>
        <a:p>
          <a:endParaRPr lang="cs-CZ"/>
        </a:p>
      </dgm:t>
    </dgm:pt>
    <dgm:pt modelId="{5F2529A5-158E-4B60-A45F-D6AF926C5929}">
      <dgm:prSet phldrT="[Text]" custT="1"/>
      <dgm:spPr/>
      <dgm:t>
        <a:bodyPr/>
        <a:lstStyle/>
        <a:p>
          <a:r>
            <a:rPr lang="cs-CZ" sz="2000" b="1" dirty="0" smtClean="0">
              <a:latin typeface="Arial" panose="020B0604020202020204" pitchFamily="34" charset="0"/>
              <a:cs typeface="Arial" panose="020B0604020202020204" pitchFamily="34" charset="0"/>
            </a:rPr>
            <a:t>Místní </a:t>
          </a:r>
          <a:r>
            <a:rPr lang="cs-CZ" sz="2000" b="1" smtClean="0">
              <a:latin typeface="Arial" panose="020B0604020202020204" pitchFamily="34" charset="0"/>
              <a:cs typeface="Arial" panose="020B0604020202020204" pitchFamily="34" charset="0"/>
            </a:rPr>
            <a:t>akční plány rozvoje </a:t>
          </a:r>
          <a:r>
            <a:rPr lang="cs-CZ" sz="2000" b="1" dirty="0" smtClean="0">
              <a:latin typeface="Arial" panose="020B0604020202020204" pitchFamily="34" charset="0"/>
              <a:cs typeface="Arial" panose="020B0604020202020204" pitchFamily="34" charset="0"/>
            </a:rPr>
            <a:t>vzdělávání</a:t>
          </a:r>
          <a:endParaRPr lang="cs-CZ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5532A8-FB8C-46E3-809C-931AACC43F09}" type="parTrans" cxnId="{E05C8B0E-5B4F-4630-A5C1-1ACDD10FA4D9}">
      <dgm:prSet/>
      <dgm:spPr/>
      <dgm:t>
        <a:bodyPr/>
        <a:lstStyle/>
        <a:p>
          <a:endParaRPr lang="cs-CZ"/>
        </a:p>
      </dgm:t>
    </dgm:pt>
    <dgm:pt modelId="{04356AB7-8E6C-4FAE-A255-FBF1A7894C59}" type="sibTrans" cxnId="{E05C8B0E-5B4F-4630-A5C1-1ACDD10FA4D9}">
      <dgm:prSet/>
      <dgm:spPr/>
      <dgm:t>
        <a:bodyPr/>
        <a:lstStyle/>
        <a:p>
          <a:endParaRPr lang="cs-CZ"/>
        </a:p>
      </dgm:t>
    </dgm:pt>
    <dgm:pt modelId="{443FC5A8-1BE7-43C2-A68C-B145D06ADFAE}">
      <dgm:prSet phldrT="[Text]" custT="1"/>
      <dgm:spPr/>
      <dgm:t>
        <a:bodyPr/>
        <a:lstStyle/>
        <a:p>
          <a:r>
            <a:rPr lang="cs-CZ" sz="2000" b="1" dirty="0" smtClean="0">
              <a:latin typeface="Arial" panose="020B0604020202020204" pitchFamily="34" charset="0"/>
              <a:cs typeface="Arial" panose="020B0604020202020204" pitchFamily="34" charset="0"/>
            </a:rPr>
            <a:t>ORP Kralupy nad Vltavou</a:t>
          </a:r>
          <a:endParaRPr lang="cs-CZ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3ABC23-E245-4335-8101-C2AD9F86D117}" type="parTrans" cxnId="{E876C343-A9B6-4CBA-BB3A-F92ACC486E10}">
      <dgm:prSet/>
      <dgm:spPr/>
      <dgm:t>
        <a:bodyPr/>
        <a:lstStyle/>
        <a:p>
          <a:endParaRPr lang="cs-CZ"/>
        </a:p>
      </dgm:t>
    </dgm:pt>
    <dgm:pt modelId="{59FC9CDE-A18D-4471-BEFF-7268BB5B0014}" type="sibTrans" cxnId="{E876C343-A9B6-4CBA-BB3A-F92ACC486E10}">
      <dgm:prSet/>
      <dgm:spPr/>
      <dgm:t>
        <a:bodyPr/>
        <a:lstStyle/>
        <a:p>
          <a:endParaRPr lang="cs-CZ"/>
        </a:p>
      </dgm:t>
    </dgm:pt>
    <dgm:pt modelId="{1053F949-D231-4A50-AC66-7278E577A95E}" type="pres">
      <dgm:prSet presAssocID="{1045D727-4F74-4768-BE22-91ECDF833FE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AE26FAF-2477-42E7-8774-929C51780952}" type="pres">
      <dgm:prSet presAssocID="{41711C63-81FE-40B2-B87D-E251C6A0AC4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ADA1AA-6A08-4AEA-9414-62918DDEA890}" type="pres">
      <dgm:prSet presAssocID="{1E450CA8-0B13-4520-A525-377787C7DF40}" presName="parTxOnlySpace" presStyleCnt="0"/>
      <dgm:spPr/>
      <dgm:t>
        <a:bodyPr/>
        <a:lstStyle/>
        <a:p>
          <a:endParaRPr lang="cs-CZ"/>
        </a:p>
      </dgm:t>
    </dgm:pt>
    <dgm:pt modelId="{D5AE660C-B81A-43EE-9E3F-1DBD458309C5}" type="pres">
      <dgm:prSet presAssocID="{5F2529A5-158E-4B60-A45F-D6AF926C5929}" presName="parTxOnly" presStyleLbl="node1" presStyleIdx="1" presStyleCnt="3" custScaleX="122366" custLinFactNeighborY="-11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CC2E91-9927-46D0-AA5B-2322F7E3E869}" type="pres">
      <dgm:prSet presAssocID="{04356AB7-8E6C-4FAE-A255-FBF1A7894C59}" presName="parTxOnlySpace" presStyleCnt="0"/>
      <dgm:spPr/>
      <dgm:t>
        <a:bodyPr/>
        <a:lstStyle/>
        <a:p>
          <a:endParaRPr lang="cs-CZ"/>
        </a:p>
      </dgm:t>
    </dgm:pt>
    <dgm:pt modelId="{0D7ABCE2-39A5-48B2-9AA1-75BE59E13AA2}" type="pres">
      <dgm:prSet presAssocID="{443FC5A8-1BE7-43C2-A68C-B145D06ADFAE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59332A2-5285-43E1-A0CB-791B9156785E}" type="presOf" srcId="{41711C63-81FE-40B2-B87D-E251C6A0AC49}" destId="{CAE26FAF-2477-42E7-8774-929C51780952}" srcOrd="0" destOrd="0" presId="urn:microsoft.com/office/officeart/2005/8/layout/chevron1"/>
    <dgm:cxn modelId="{A6EFA965-EC78-4113-82CD-910461892D02}" srcId="{1045D727-4F74-4768-BE22-91ECDF833FEF}" destId="{41711C63-81FE-40B2-B87D-E251C6A0AC49}" srcOrd="0" destOrd="0" parTransId="{10BFBE0C-A378-4A86-B256-C88D1EB9FFEB}" sibTransId="{1E450CA8-0B13-4520-A525-377787C7DF40}"/>
    <dgm:cxn modelId="{57688A8E-2903-480A-A0EB-DFC48722CA91}" type="presOf" srcId="{443FC5A8-1BE7-43C2-A68C-B145D06ADFAE}" destId="{0D7ABCE2-39A5-48B2-9AA1-75BE59E13AA2}" srcOrd="0" destOrd="0" presId="urn:microsoft.com/office/officeart/2005/8/layout/chevron1"/>
    <dgm:cxn modelId="{6F001B94-2798-424D-A6BD-6BF9305CC923}" type="presOf" srcId="{5F2529A5-158E-4B60-A45F-D6AF926C5929}" destId="{D5AE660C-B81A-43EE-9E3F-1DBD458309C5}" srcOrd="0" destOrd="0" presId="urn:microsoft.com/office/officeart/2005/8/layout/chevron1"/>
    <dgm:cxn modelId="{5D05D50F-3A7A-41A0-9A97-8FAEB2FF5E2E}" type="presOf" srcId="{1045D727-4F74-4768-BE22-91ECDF833FEF}" destId="{1053F949-D231-4A50-AC66-7278E577A95E}" srcOrd="0" destOrd="0" presId="urn:microsoft.com/office/officeart/2005/8/layout/chevron1"/>
    <dgm:cxn modelId="{E05C8B0E-5B4F-4630-A5C1-1ACDD10FA4D9}" srcId="{1045D727-4F74-4768-BE22-91ECDF833FEF}" destId="{5F2529A5-158E-4B60-A45F-D6AF926C5929}" srcOrd="1" destOrd="0" parTransId="{2C5532A8-FB8C-46E3-809C-931AACC43F09}" sibTransId="{04356AB7-8E6C-4FAE-A255-FBF1A7894C59}"/>
    <dgm:cxn modelId="{E876C343-A9B6-4CBA-BB3A-F92ACC486E10}" srcId="{1045D727-4F74-4768-BE22-91ECDF833FEF}" destId="{443FC5A8-1BE7-43C2-A68C-B145D06ADFAE}" srcOrd="2" destOrd="0" parTransId="{453ABC23-E245-4335-8101-C2AD9F86D117}" sibTransId="{59FC9CDE-A18D-4471-BEFF-7268BB5B0014}"/>
    <dgm:cxn modelId="{9573592A-CCA3-4CE2-89F0-1E6FDAA909F9}" type="presParOf" srcId="{1053F949-D231-4A50-AC66-7278E577A95E}" destId="{CAE26FAF-2477-42E7-8774-929C51780952}" srcOrd="0" destOrd="0" presId="urn:microsoft.com/office/officeart/2005/8/layout/chevron1"/>
    <dgm:cxn modelId="{47853A1D-DDD1-4667-903F-97E50E08E90B}" type="presParOf" srcId="{1053F949-D231-4A50-AC66-7278E577A95E}" destId="{3FADA1AA-6A08-4AEA-9414-62918DDEA890}" srcOrd="1" destOrd="0" presId="urn:microsoft.com/office/officeart/2005/8/layout/chevron1"/>
    <dgm:cxn modelId="{3BC44697-7739-4118-89CD-5380BAC00301}" type="presParOf" srcId="{1053F949-D231-4A50-AC66-7278E577A95E}" destId="{D5AE660C-B81A-43EE-9E3F-1DBD458309C5}" srcOrd="2" destOrd="0" presId="urn:microsoft.com/office/officeart/2005/8/layout/chevron1"/>
    <dgm:cxn modelId="{859DA4AC-BEE6-479E-8F97-FB734050AD4C}" type="presParOf" srcId="{1053F949-D231-4A50-AC66-7278E577A95E}" destId="{79CC2E91-9927-46D0-AA5B-2322F7E3E869}" srcOrd="3" destOrd="0" presId="urn:microsoft.com/office/officeart/2005/8/layout/chevron1"/>
    <dgm:cxn modelId="{9DB28971-5E88-4502-BF68-1BDBDA3D9BFB}" type="presParOf" srcId="{1053F949-D231-4A50-AC66-7278E577A95E}" destId="{0D7ABCE2-39A5-48B2-9AA1-75BE59E13AA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9045EE92-DA76-4204-B720-D1501F6A575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2B5B91B-A9EF-4BC1-A777-2E6E5D825B62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cs-CZ" b="1" dirty="0" smtClean="0"/>
            <a:t>Prostor pro Vaše dotazy…</a:t>
          </a:r>
          <a:endParaRPr lang="cs-CZ" dirty="0"/>
        </a:p>
      </dgm:t>
    </dgm:pt>
    <dgm:pt modelId="{EB9DE604-7D2A-4418-BE00-1B612546702F}" type="parTrans" cxnId="{5E5015E7-A604-4154-B9D9-0ECAA49C3DCF}">
      <dgm:prSet/>
      <dgm:spPr/>
      <dgm:t>
        <a:bodyPr/>
        <a:lstStyle/>
        <a:p>
          <a:endParaRPr lang="cs-CZ"/>
        </a:p>
      </dgm:t>
    </dgm:pt>
    <dgm:pt modelId="{FA9CB3F6-7E5F-4791-9EB1-9F235737B326}" type="sibTrans" cxnId="{5E5015E7-A604-4154-B9D9-0ECAA49C3DCF}">
      <dgm:prSet/>
      <dgm:spPr/>
      <dgm:t>
        <a:bodyPr/>
        <a:lstStyle/>
        <a:p>
          <a:endParaRPr lang="cs-CZ"/>
        </a:p>
      </dgm:t>
    </dgm:pt>
    <dgm:pt modelId="{D14BEEE2-41B4-4196-83A8-44DA8B66E696}" type="pres">
      <dgm:prSet presAssocID="{9045EE92-DA76-4204-B720-D1501F6A575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A5106DC-A47C-4106-9A6A-EFEB5A22E8C6}" type="pres">
      <dgm:prSet presAssocID="{72B5B91B-A9EF-4BC1-A777-2E6E5D825B6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E5015E7-A604-4154-B9D9-0ECAA49C3DCF}" srcId="{9045EE92-DA76-4204-B720-D1501F6A575B}" destId="{72B5B91B-A9EF-4BC1-A777-2E6E5D825B62}" srcOrd="0" destOrd="0" parTransId="{EB9DE604-7D2A-4418-BE00-1B612546702F}" sibTransId="{FA9CB3F6-7E5F-4791-9EB1-9F235737B326}"/>
    <dgm:cxn modelId="{9F3B44FC-88F7-4806-A988-11FD479A6919}" type="presOf" srcId="{9045EE92-DA76-4204-B720-D1501F6A575B}" destId="{D14BEEE2-41B4-4196-83A8-44DA8B66E696}" srcOrd="0" destOrd="0" presId="urn:microsoft.com/office/officeart/2005/8/layout/vList2"/>
    <dgm:cxn modelId="{885E1F4C-B755-4151-B68D-6BB0A3796F87}" type="presOf" srcId="{72B5B91B-A9EF-4BC1-A777-2E6E5D825B62}" destId="{3A5106DC-A47C-4106-9A6A-EFEB5A22E8C6}" srcOrd="0" destOrd="0" presId="urn:microsoft.com/office/officeart/2005/8/layout/vList2"/>
    <dgm:cxn modelId="{72A44A3D-AC65-48C6-81DF-67F9C27D709B}" type="presParOf" srcId="{D14BEEE2-41B4-4196-83A8-44DA8B66E696}" destId="{3A5106DC-A47C-4106-9A6A-EFEB5A22E8C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097F70EA-B0A7-45A2-9B04-ACAB7C89236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3FD9122-BE32-4C65-956F-F951ED5664EB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cs-CZ" b="1" smtClean="0">
              <a:latin typeface="Arial" panose="020B0604020202020204" pitchFamily="34" charset="0"/>
              <a:cs typeface="Arial" panose="020B0604020202020204" pitchFamily="34" charset="0"/>
            </a:rPr>
            <a:t>Děkujeme za Vaši účast i pozornost!</a:t>
          </a:r>
          <a:endParaRPr lang="cs-CZ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3281A7-7B16-4EA0-A5CB-EE889CF35FFA}" type="parTrans" cxnId="{49C77D38-D44D-4924-B76A-9644EDC749E6}">
      <dgm:prSet/>
      <dgm:spPr/>
      <dgm:t>
        <a:bodyPr/>
        <a:lstStyle/>
        <a:p>
          <a:endParaRPr lang="cs-CZ"/>
        </a:p>
      </dgm:t>
    </dgm:pt>
    <dgm:pt modelId="{F8B3C978-706A-4A09-AC01-28CCEDC9B013}" type="sibTrans" cxnId="{49C77D38-D44D-4924-B76A-9644EDC749E6}">
      <dgm:prSet/>
      <dgm:spPr/>
      <dgm:t>
        <a:bodyPr/>
        <a:lstStyle/>
        <a:p>
          <a:endParaRPr lang="cs-CZ"/>
        </a:p>
      </dgm:t>
    </dgm:pt>
    <dgm:pt modelId="{465E0390-CAE4-4F76-906F-B6BE2EDEDEF9}" type="pres">
      <dgm:prSet presAssocID="{097F70EA-B0A7-45A2-9B04-ACAB7C89236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FE24B0D-B20B-4AB5-BE2F-6341B2669E8C}" type="pres">
      <dgm:prSet presAssocID="{93FD9122-BE32-4C65-956F-F951ED5664E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17A8120-76B4-42C0-B616-21CBD514A796}" type="presOf" srcId="{93FD9122-BE32-4C65-956F-F951ED5664EB}" destId="{1FE24B0D-B20B-4AB5-BE2F-6341B2669E8C}" srcOrd="0" destOrd="0" presId="urn:microsoft.com/office/officeart/2005/8/layout/vList2"/>
    <dgm:cxn modelId="{1000111F-544B-43E8-BE5E-272D42C7EE9F}" type="presOf" srcId="{097F70EA-B0A7-45A2-9B04-ACAB7C892369}" destId="{465E0390-CAE4-4F76-906F-B6BE2EDEDEF9}" srcOrd="0" destOrd="0" presId="urn:microsoft.com/office/officeart/2005/8/layout/vList2"/>
    <dgm:cxn modelId="{49C77D38-D44D-4924-B76A-9644EDC749E6}" srcId="{097F70EA-B0A7-45A2-9B04-ACAB7C892369}" destId="{93FD9122-BE32-4C65-956F-F951ED5664EB}" srcOrd="0" destOrd="0" parTransId="{2E3281A7-7B16-4EA0-A5CB-EE889CF35FFA}" sibTransId="{F8B3C978-706A-4A09-AC01-28CCEDC9B013}"/>
    <dgm:cxn modelId="{0F921DE4-BA04-465E-83EF-4E5BBEA41022}" type="presParOf" srcId="{465E0390-CAE4-4F76-906F-B6BE2EDEDEF9}" destId="{1FE24B0D-B20B-4AB5-BE2F-6341B2669E8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68F067CD-4B72-4B6A-B05E-D65809DFF16E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B9EF969C-1CFE-4A62-A4A8-25FE0E0CCEEC}">
      <dgm:prSet custT="1"/>
      <dgm:spPr/>
      <dgm:t>
        <a:bodyPr/>
        <a:lstStyle/>
        <a:p>
          <a:pPr algn="ctr" rtl="0"/>
          <a:r>
            <a:rPr lang="cs-CZ" sz="2400" b="1" dirty="0" smtClean="0">
              <a:latin typeface="Arial" panose="020B0604020202020204" pitchFamily="34" charset="0"/>
              <a:cs typeface="Arial" panose="020B0604020202020204" pitchFamily="34" charset="0"/>
            </a:rPr>
            <a:t>Bc. Iva Sieberová</a:t>
          </a:r>
        </a:p>
        <a:p>
          <a:pPr algn="ctr" rtl="0"/>
          <a:r>
            <a:rPr lang="cs-CZ" sz="2400" b="1" dirty="0" smtClean="0">
              <a:latin typeface="Arial" panose="020B0604020202020204" pitchFamily="34" charset="0"/>
              <a:cs typeface="Arial" panose="020B0604020202020204" pitchFamily="34" charset="0"/>
            </a:rPr>
            <a:t>tel.: 608847675, e-mail: </a:t>
          </a:r>
          <a:r>
            <a:rPr lang="cs-CZ" sz="2400" b="1" dirty="0" err="1" smtClean="0">
              <a:latin typeface="Arial" panose="020B0604020202020204" pitchFamily="34" charset="0"/>
              <a:cs typeface="Arial" panose="020B0604020202020204" pitchFamily="34" charset="0"/>
            </a:rPr>
            <a:t>iva.sieberova</a:t>
          </a:r>
          <a:r>
            <a:rPr lang="en-US" sz="2400" b="1" dirty="0" smtClean="0">
              <a:latin typeface="Arial" panose="020B0604020202020204" pitchFamily="34" charset="0"/>
              <a:cs typeface="Arial" panose="020B0604020202020204" pitchFamily="34" charset="0"/>
            </a:rPr>
            <a:t>@</a:t>
          </a:r>
          <a:r>
            <a:rPr lang="cs-CZ" sz="2400" b="1" dirty="0" smtClean="0">
              <a:latin typeface="Arial" panose="020B0604020202020204" pitchFamily="34" charset="0"/>
              <a:cs typeface="Arial" panose="020B0604020202020204" pitchFamily="34" charset="0"/>
            </a:rPr>
            <a:t>hotmail.com</a:t>
          </a:r>
          <a:endParaRPr lang="cs-CZ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E94EA0-5DF3-4E25-A797-8DB7D84D204C}" type="parTrans" cxnId="{4070011B-88A6-45A5-AD8C-509B8DC978A1}">
      <dgm:prSet/>
      <dgm:spPr/>
      <dgm:t>
        <a:bodyPr/>
        <a:lstStyle/>
        <a:p>
          <a:endParaRPr lang="cs-CZ"/>
        </a:p>
      </dgm:t>
    </dgm:pt>
    <dgm:pt modelId="{8C076F10-F0D7-4B17-8796-8E8DBFDE6C0A}" type="sibTrans" cxnId="{4070011B-88A6-45A5-AD8C-509B8DC978A1}">
      <dgm:prSet/>
      <dgm:spPr/>
      <dgm:t>
        <a:bodyPr/>
        <a:lstStyle/>
        <a:p>
          <a:endParaRPr lang="cs-CZ"/>
        </a:p>
      </dgm:t>
    </dgm:pt>
    <dgm:pt modelId="{D762F67C-8BAC-49A2-A00F-FDBC2CB1C259}">
      <dgm:prSet/>
      <dgm:spPr/>
      <dgm:t>
        <a:bodyPr/>
        <a:lstStyle/>
        <a:p>
          <a:pPr rtl="0"/>
          <a:endParaRPr lang="cs-CZ"/>
        </a:p>
      </dgm:t>
    </dgm:pt>
    <dgm:pt modelId="{3C625FD8-B626-4EB5-83AC-78727B24643B}" type="parTrans" cxnId="{69368B70-8946-485E-A7C3-ED56D3C13A09}">
      <dgm:prSet/>
      <dgm:spPr/>
      <dgm:t>
        <a:bodyPr/>
        <a:lstStyle/>
        <a:p>
          <a:endParaRPr lang="cs-CZ"/>
        </a:p>
      </dgm:t>
    </dgm:pt>
    <dgm:pt modelId="{177C8632-B69F-497D-A734-25DB892772A4}" type="sibTrans" cxnId="{69368B70-8946-485E-A7C3-ED56D3C13A09}">
      <dgm:prSet/>
      <dgm:spPr/>
      <dgm:t>
        <a:bodyPr/>
        <a:lstStyle/>
        <a:p>
          <a:endParaRPr lang="cs-CZ"/>
        </a:p>
      </dgm:t>
    </dgm:pt>
    <dgm:pt modelId="{53A03F4C-4E91-4271-9013-526F873DDE51}" type="pres">
      <dgm:prSet presAssocID="{68F067CD-4B72-4B6A-B05E-D65809DFF16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A605BA2-1F41-4DAF-B9E8-489397AF9F76}" type="pres">
      <dgm:prSet presAssocID="{B9EF969C-1CFE-4A62-A4A8-25FE0E0CCEEC}" presName="parentText" presStyleLbl="node1" presStyleIdx="0" presStyleCnt="1" custScaleX="94681" custScaleY="93633" custLinFactNeighborX="-780" custLinFactNeighborY="54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24CE5B-E039-4C16-86C3-C59BC3A17644}" type="pres">
      <dgm:prSet presAssocID="{B9EF969C-1CFE-4A62-A4A8-25FE0E0CCEE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7A53080-B365-4818-BEA2-47FDDCC1E0EC}" type="presOf" srcId="{D762F67C-8BAC-49A2-A00F-FDBC2CB1C259}" destId="{EC24CE5B-E039-4C16-86C3-C59BC3A17644}" srcOrd="0" destOrd="0" presId="urn:microsoft.com/office/officeart/2005/8/layout/vList2"/>
    <dgm:cxn modelId="{87F0D80F-2575-4CDF-AC4A-02F6DD104612}" type="presOf" srcId="{68F067CD-4B72-4B6A-B05E-D65809DFF16E}" destId="{53A03F4C-4E91-4271-9013-526F873DDE51}" srcOrd="0" destOrd="0" presId="urn:microsoft.com/office/officeart/2005/8/layout/vList2"/>
    <dgm:cxn modelId="{4070011B-88A6-45A5-AD8C-509B8DC978A1}" srcId="{68F067CD-4B72-4B6A-B05E-D65809DFF16E}" destId="{B9EF969C-1CFE-4A62-A4A8-25FE0E0CCEEC}" srcOrd="0" destOrd="0" parTransId="{C8E94EA0-5DF3-4E25-A797-8DB7D84D204C}" sibTransId="{8C076F10-F0D7-4B17-8796-8E8DBFDE6C0A}"/>
    <dgm:cxn modelId="{F29F1280-858D-4671-9B3E-F595A5846B92}" type="presOf" srcId="{B9EF969C-1CFE-4A62-A4A8-25FE0E0CCEEC}" destId="{EA605BA2-1F41-4DAF-B9E8-489397AF9F76}" srcOrd="0" destOrd="0" presId="urn:microsoft.com/office/officeart/2005/8/layout/vList2"/>
    <dgm:cxn modelId="{69368B70-8946-485E-A7C3-ED56D3C13A09}" srcId="{B9EF969C-1CFE-4A62-A4A8-25FE0E0CCEEC}" destId="{D762F67C-8BAC-49A2-A00F-FDBC2CB1C259}" srcOrd="0" destOrd="0" parTransId="{3C625FD8-B626-4EB5-83AC-78727B24643B}" sibTransId="{177C8632-B69F-497D-A734-25DB892772A4}"/>
    <dgm:cxn modelId="{0139941A-EC18-4C3C-AB49-B56AD5980035}" type="presParOf" srcId="{53A03F4C-4E91-4271-9013-526F873DDE51}" destId="{EA605BA2-1F41-4DAF-B9E8-489397AF9F76}" srcOrd="0" destOrd="0" presId="urn:microsoft.com/office/officeart/2005/8/layout/vList2"/>
    <dgm:cxn modelId="{D7621B93-173B-4688-9727-B6D410D2EC36}" type="presParOf" srcId="{53A03F4C-4E91-4271-9013-526F873DDE51}" destId="{EC24CE5B-E039-4C16-86C3-C59BC3A1764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D4CB5E-114A-4CF7-95CC-41775BD00D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64F256-CC93-4406-B9A5-D5701F8F7773}">
      <dgm:prSet phldrT="[Text]"/>
      <dgm:spPr/>
      <dgm:t>
        <a:bodyPr/>
        <a:lstStyle/>
        <a:p>
          <a:r>
            <a:rPr lang="cs-CZ" b="1" dirty="0" smtClean="0"/>
            <a:t>Postup projektu MAP</a:t>
          </a:r>
          <a:endParaRPr lang="cs-CZ" b="1" dirty="0"/>
        </a:p>
      </dgm:t>
    </dgm:pt>
    <dgm:pt modelId="{6446883F-69BA-482A-ABF6-552D9A73086E}" type="parTrans" cxnId="{2C63495A-BB79-4E31-9E63-20D20FBCE3EB}">
      <dgm:prSet/>
      <dgm:spPr/>
      <dgm:t>
        <a:bodyPr/>
        <a:lstStyle/>
        <a:p>
          <a:endParaRPr lang="cs-CZ"/>
        </a:p>
      </dgm:t>
    </dgm:pt>
    <dgm:pt modelId="{9B250DDF-4EC0-4DF2-B76F-15BD3353B5A5}" type="sibTrans" cxnId="{2C63495A-BB79-4E31-9E63-20D20FBCE3EB}">
      <dgm:prSet/>
      <dgm:spPr/>
      <dgm:t>
        <a:bodyPr/>
        <a:lstStyle/>
        <a:p>
          <a:endParaRPr lang="cs-CZ"/>
        </a:p>
      </dgm:t>
    </dgm:pt>
    <dgm:pt modelId="{83F78DA1-C5BD-4C0B-8A6A-204EFFA4C74B}" type="pres">
      <dgm:prSet presAssocID="{B1D4CB5E-114A-4CF7-95CC-41775BD00D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A308560-7149-4BA4-AF03-B2D15EF9B6E5}" type="pres">
      <dgm:prSet presAssocID="{2964F256-CC93-4406-B9A5-D5701F8F7773}" presName="hierRoot1" presStyleCnt="0"/>
      <dgm:spPr/>
    </dgm:pt>
    <dgm:pt modelId="{04A02BE0-846F-451B-A80B-2810875A7599}" type="pres">
      <dgm:prSet presAssocID="{2964F256-CC93-4406-B9A5-D5701F8F7773}" presName="composite" presStyleCnt="0"/>
      <dgm:spPr/>
    </dgm:pt>
    <dgm:pt modelId="{D8878D1D-75FE-4874-9D85-D22E314E4766}" type="pres">
      <dgm:prSet presAssocID="{2964F256-CC93-4406-B9A5-D5701F8F7773}" presName="background" presStyleLbl="node0" presStyleIdx="0" presStyleCnt="1"/>
      <dgm:spPr/>
    </dgm:pt>
    <dgm:pt modelId="{53AB9437-9E03-42BE-8E10-278428D11B15}" type="pres">
      <dgm:prSet presAssocID="{2964F256-CC93-4406-B9A5-D5701F8F7773}" presName="text" presStyleLbl="fgAcc0" presStyleIdx="0" presStyleCnt="1" custScaleX="328284" custScaleY="77545" custLinFactNeighborX="-16634" custLinFactNeighborY="603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13A3FC-3877-437C-8F0B-DC42DA464FA6}" type="pres">
      <dgm:prSet presAssocID="{2964F256-CC93-4406-B9A5-D5701F8F7773}" presName="hierChild2" presStyleCnt="0"/>
      <dgm:spPr/>
    </dgm:pt>
  </dgm:ptLst>
  <dgm:cxnLst>
    <dgm:cxn modelId="{2C63495A-BB79-4E31-9E63-20D20FBCE3EB}" srcId="{B1D4CB5E-114A-4CF7-95CC-41775BD00D4B}" destId="{2964F256-CC93-4406-B9A5-D5701F8F7773}" srcOrd="0" destOrd="0" parTransId="{6446883F-69BA-482A-ABF6-552D9A73086E}" sibTransId="{9B250DDF-4EC0-4DF2-B76F-15BD3353B5A5}"/>
    <dgm:cxn modelId="{4A63C111-B9E4-4D03-9D48-42309D3F9D19}" type="presOf" srcId="{2964F256-CC93-4406-B9A5-D5701F8F7773}" destId="{53AB9437-9E03-42BE-8E10-278428D11B15}" srcOrd="0" destOrd="0" presId="urn:microsoft.com/office/officeart/2005/8/layout/hierarchy1"/>
    <dgm:cxn modelId="{96B04F62-F5DE-470A-A94D-8A5A3E1AF0D5}" type="presOf" srcId="{B1D4CB5E-114A-4CF7-95CC-41775BD00D4B}" destId="{83F78DA1-C5BD-4C0B-8A6A-204EFFA4C74B}" srcOrd="0" destOrd="0" presId="urn:microsoft.com/office/officeart/2005/8/layout/hierarchy1"/>
    <dgm:cxn modelId="{391E9354-4E6B-4420-BF81-BB6DF4D107C1}" type="presParOf" srcId="{83F78DA1-C5BD-4C0B-8A6A-204EFFA4C74B}" destId="{4A308560-7149-4BA4-AF03-B2D15EF9B6E5}" srcOrd="0" destOrd="0" presId="urn:microsoft.com/office/officeart/2005/8/layout/hierarchy1"/>
    <dgm:cxn modelId="{3DA13758-3795-4558-B589-E04C64B01D26}" type="presParOf" srcId="{4A308560-7149-4BA4-AF03-B2D15EF9B6E5}" destId="{04A02BE0-846F-451B-A80B-2810875A7599}" srcOrd="0" destOrd="0" presId="urn:microsoft.com/office/officeart/2005/8/layout/hierarchy1"/>
    <dgm:cxn modelId="{E4B35DF5-CA44-4C43-8F32-8E1E1EA12759}" type="presParOf" srcId="{04A02BE0-846F-451B-A80B-2810875A7599}" destId="{D8878D1D-75FE-4874-9D85-D22E314E4766}" srcOrd="0" destOrd="0" presId="urn:microsoft.com/office/officeart/2005/8/layout/hierarchy1"/>
    <dgm:cxn modelId="{A26FBBED-29A3-4A2C-8C1B-EC7A683634EC}" type="presParOf" srcId="{04A02BE0-846F-451B-A80B-2810875A7599}" destId="{53AB9437-9E03-42BE-8E10-278428D11B15}" srcOrd="1" destOrd="0" presId="urn:microsoft.com/office/officeart/2005/8/layout/hierarchy1"/>
    <dgm:cxn modelId="{ED75A2F1-9039-4319-8C83-616556DE5E5D}" type="presParOf" srcId="{4A308560-7149-4BA4-AF03-B2D15EF9B6E5}" destId="{6813A3FC-3877-437C-8F0B-DC42DA464F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2FCD40E-CBA5-46DC-A2DB-5788B48AC062}" type="doc">
      <dgm:prSet loTypeId="urn:microsoft.com/office/officeart/2005/8/layout/chevron1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96AD050F-F6B7-43BD-82D3-9B309EE9017B}" type="pres">
      <dgm:prSet presAssocID="{C2FCD40E-CBA5-46DC-A2DB-5788B48AC0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41B931CF-8036-4B4F-B0BC-736AF06AD635}" type="presOf" srcId="{C2FCD40E-CBA5-46DC-A2DB-5788B48AC062}" destId="{96AD050F-F6B7-43BD-82D3-9B309EE9017B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D4CB5E-114A-4CF7-95CC-41775BD00D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64F256-CC93-4406-B9A5-D5701F8F7773}">
      <dgm:prSet phldrT="[Text]"/>
      <dgm:spPr/>
      <dgm:t>
        <a:bodyPr/>
        <a:lstStyle/>
        <a:p>
          <a:r>
            <a:rPr lang="cs-CZ" b="1" dirty="0" smtClean="0"/>
            <a:t>Postup projektu MAP</a:t>
          </a:r>
          <a:endParaRPr lang="cs-CZ" b="1" dirty="0"/>
        </a:p>
      </dgm:t>
    </dgm:pt>
    <dgm:pt modelId="{6446883F-69BA-482A-ABF6-552D9A73086E}" type="parTrans" cxnId="{2C63495A-BB79-4E31-9E63-20D20FBCE3EB}">
      <dgm:prSet/>
      <dgm:spPr/>
      <dgm:t>
        <a:bodyPr/>
        <a:lstStyle/>
        <a:p>
          <a:endParaRPr lang="cs-CZ"/>
        </a:p>
      </dgm:t>
    </dgm:pt>
    <dgm:pt modelId="{9B250DDF-4EC0-4DF2-B76F-15BD3353B5A5}" type="sibTrans" cxnId="{2C63495A-BB79-4E31-9E63-20D20FBCE3EB}">
      <dgm:prSet/>
      <dgm:spPr/>
      <dgm:t>
        <a:bodyPr/>
        <a:lstStyle/>
        <a:p>
          <a:endParaRPr lang="cs-CZ"/>
        </a:p>
      </dgm:t>
    </dgm:pt>
    <dgm:pt modelId="{83F78DA1-C5BD-4C0B-8A6A-204EFFA4C74B}" type="pres">
      <dgm:prSet presAssocID="{B1D4CB5E-114A-4CF7-95CC-41775BD00D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A308560-7149-4BA4-AF03-B2D15EF9B6E5}" type="pres">
      <dgm:prSet presAssocID="{2964F256-CC93-4406-B9A5-D5701F8F7773}" presName="hierRoot1" presStyleCnt="0"/>
      <dgm:spPr/>
    </dgm:pt>
    <dgm:pt modelId="{04A02BE0-846F-451B-A80B-2810875A7599}" type="pres">
      <dgm:prSet presAssocID="{2964F256-CC93-4406-B9A5-D5701F8F7773}" presName="composite" presStyleCnt="0"/>
      <dgm:spPr/>
    </dgm:pt>
    <dgm:pt modelId="{D8878D1D-75FE-4874-9D85-D22E314E4766}" type="pres">
      <dgm:prSet presAssocID="{2964F256-CC93-4406-B9A5-D5701F8F7773}" presName="background" presStyleLbl="node0" presStyleIdx="0" presStyleCnt="1"/>
      <dgm:spPr/>
    </dgm:pt>
    <dgm:pt modelId="{53AB9437-9E03-42BE-8E10-278428D11B15}" type="pres">
      <dgm:prSet presAssocID="{2964F256-CC93-4406-B9A5-D5701F8F7773}" presName="text" presStyleLbl="fgAcc0" presStyleIdx="0" presStyleCnt="1" custScaleX="328284" custScaleY="77545" custLinFactNeighborX="-16634" custLinFactNeighborY="603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13A3FC-3877-437C-8F0B-DC42DA464FA6}" type="pres">
      <dgm:prSet presAssocID="{2964F256-CC93-4406-B9A5-D5701F8F7773}" presName="hierChild2" presStyleCnt="0"/>
      <dgm:spPr/>
    </dgm:pt>
  </dgm:ptLst>
  <dgm:cxnLst>
    <dgm:cxn modelId="{2C63495A-BB79-4E31-9E63-20D20FBCE3EB}" srcId="{B1D4CB5E-114A-4CF7-95CC-41775BD00D4B}" destId="{2964F256-CC93-4406-B9A5-D5701F8F7773}" srcOrd="0" destOrd="0" parTransId="{6446883F-69BA-482A-ABF6-552D9A73086E}" sibTransId="{9B250DDF-4EC0-4DF2-B76F-15BD3353B5A5}"/>
    <dgm:cxn modelId="{64E14941-2119-42AC-9E30-877B09B90D5D}" type="presOf" srcId="{2964F256-CC93-4406-B9A5-D5701F8F7773}" destId="{53AB9437-9E03-42BE-8E10-278428D11B15}" srcOrd="0" destOrd="0" presId="urn:microsoft.com/office/officeart/2005/8/layout/hierarchy1"/>
    <dgm:cxn modelId="{CD4036FE-555F-440D-8AE6-92CFEC989D8D}" type="presOf" srcId="{B1D4CB5E-114A-4CF7-95CC-41775BD00D4B}" destId="{83F78DA1-C5BD-4C0B-8A6A-204EFFA4C74B}" srcOrd="0" destOrd="0" presId="urn:microsoft.com/office/officeart/2005/8/layout/hierarchy1"/>
    <dgm:cxn modelId="{FDD3DD6E-6A78-4202-A2B3-4CD368C2899D}" type="presParOf" srcId="{83F78DA1-C5BD-4C0B-8A6A-204EFFA4C74B}" destId="{4A308560-7149-4BA4-AF03-B2D15EF9B6E5}" srcOrd="0" destOrd="0" presId="urn:microsoft.com/office/officeart/2005/8/layout/hierarchy1"/>
    <dgm:cxn modelId="{F2576B50-5DC0-479B-9EB7-6007C5251925}" type="presParOf" srcId="{4A308560-7149-4BA4-AF03-B2D15EF9B6E5}" destId="{04A02BE0-846F-451B-A80B-2810875A7599}" srcOrd="0" destOrd="0" presId="urn:microsoft.com/office/officeart/2005/8/layout/hierarchy1"/>
    <dgm:cxn modelId="{B5824648-D58A-498F-9987-D979B3637121}" type="presParOf" srcId="{04A02BE0-846F-451B-A80B-2810875A7599}" destId="{D8878D1D-75FE-4874-9D85-D22E314E4766}" srcOrd="0" destOrd="0" presId="urn:microsoft.com/office/officeart/2005/8/layout/hierarchy1"/>
    <dgm:cxn modelId="{4CD17B96-38F2-44B4-B069-8C2F2849155C}" type="presParOf" srcId="{04A02BE0-846F-451B-A80B-2810875A7599}" destId="{53AB9437-9E03-42BE-8E10-278428D11B15}" srcOrd="1" destOrd="0" presId="urn:microsoft.com/office/officeart/2005/8/layout/hierarchy1"/>
    <dgm:cxn modelId="{46CD271B-9D21-4E49-BD3C-F1A86F6DA33F}" type="presParOf" srcId="{4A308560-7149-4BA4-AF03-B2D15EF9B6E5}" destId="{6813A3FC-3877-437C-8F0B-DC42DA464F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045EE92-DA76-4204-B720-D1501F6A575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2B5B91B-A9EF-4BC1-A777-2E6E5D825B62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cs-CZ" dirty="0" smtClean="0"/>
            <a:t>SWOT 3 analýza a vize</a:t>
          </a:r>
          <a:endParaRPr lang="cs-CZ" dirty="0"/>
        </a:p>
      </dgm:t>
    </dgm:pt>
    <dgm:pt modelId="{EB9DE604-7D2A-4418-BE00-1B612546702F}" type="parTrans" cxnId="{5E5015E7-A604-4154-B9D9-0ECAA49C3DCF}">
      <dgm:prSet/>
      <dgm:spPr/>
      <dgm:t>
        <a:bodyPr/>
        <a:lstStyle/>
        <a:p>
          <a:endParaRPr lang="cs-CZ"/>
        </a:p>
      </dgm:t>
    </dgm:pt>
    <dgm:pt modelId="{FA9CB3F6-7E5F-4791-9EB1-9F235737B326}" type="sibTrans" cxnId="{5E5015E7-A604-4154-B9D9-0ECAA49C3DCF}">
      <dgm:prSet/>
      <dgm:spPr/>
      <dgm:t>
        <a:bodyPr/>
        <a:lstStyle/>
        <a:p>
          <a:endParaRPr lang="cs-CZ"/>
        </a:p>
      </dgm:t>
    </dgm:pt>
    <dgm:pt modelId="{D14BEEE2-41B4-4196-83A8-44DA8B66E696}" type="pres">
      <dgm:prSet presAssocID="{9045EE92-DA76-4204-B720-D1501F6A575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A5106DC-A47C-4106-9A6A-EFEB5A22E8C6}" type="pres">
      <dgm:prSet presAssocID="{72B5B91B-A9EF-4BC1-A777-2E6E5D825B6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E5015E7-A604-4154-B9D9-0ECAA49C3DCF}" srcId="{9045EE92-DA76-4204-B720-D1501F6A575B}" destId="{72B5B91B-A9EF-4BC1-A777-2E6E5D825B62}" srcOrd="0" destOrd="0" parTransId="{EB9DE604-7D2A-4418-BE00-1B612546702F}" sibTransId="{FA9CB3F6-7E5F-4791-9EB1-9F235737B326}"/>
    <dgm:cxn modelId="{9F3B44FC-88F7-4806-A988-11FD479A6919}" type="presOf" srcId="{9045EE92-DA76-4204-B720-D1501F6A575B}" destId="{D14BEEE2-41B4-4196-83A8-44DA8B66E696}" srcOrd="0" destOrd="0" presId="urn:microsoft.com/office/officeart/2005/8/layout/vList2"/>
    <dgm:cxn modelId="{885E1F4C-B755-4151-B68D-6BB0A3796F87}" type="presOf" srcId="{72B5B91B-A9EF-4BC1-A777-2E6E5D825B62}" destId="{3A5106DC-A47C-4106-9A6A-EFEB5A22E8C6}" srcOrd="0" destOrd="0" presId="urn:microsoft.com/office/officeart/2005/8/layout/vList2"/>
    <dgm:cxn modelId="{72A44A3D-AC65-48C6-81DF-67F9C27D709B}" type="presParOf" srcId="{D14BEEE2-41B4-4196-83A8-44DA8B66E696}" destId="{3A5106DC-A47C-4106-9A6A-EFEB5A22E8C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D4CB5E-114A-4CF7-95CC-41775BD00D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64F256-CC93-4406-B9A5-D5701F8F7773}">
      <dgm:prSet phldrT="[Text]" custT="1"/>
      <dgm:spPr/>
      <dgm:t>
        <a:bodyPr/>
        <a:lstStyle/>
        <a:p>
          <a:r>
            <a:rPr lang="cs-CZ" sz="3000" b="1" smtClean="0"/>
            <a:t>Příprava Strategického rámce MAP</a:t>
          </a:r>
          <a:endParaRPr lang="cs-CZ" sz="3000" b="1"/>
        </a:p>
      </dgm:t>
    </dgm:pt>
    <dgm:pt modelId="{6446883F-69BA-482A-ABF6-552D9A73086E}" type="parTrans" cxnId="{2C63495A-BB79-4E31-9E63-20D20FBCE3EB}">
      <dgm:prSet/>
      <dgm:spPr/>
      <dgm:t>
        <a:bodyPr/>
        <a:lstStyle/>
        <a:p>
          <a:endParaRPr lang="cs-CZ"/>
        </a:p>
      </dgm:t>
    </dgm:pt>
    <dgm:pt modelId="{9B250DDF-4EC0-4DF2-B76F-15BD3353B5A5}" type="sibTrans" cxnId="{2C63495A-BB79-4E31-9E63-20D20FBCE3EB}">
      <dgm:prSet/>
      <dgm:spPr/>
      <dgm:t>
        <a:bodyPr/>
        <a:lstStyle/>
        <a:p>
          <a:endParaRPr lang="cs-CZ"/>
        </a:p>
      </dgm:t>
    </dgm:pt>
    <dgm:pt modelId="{83F78DA1-C5BD-4C0B-8A6A-204EFFA4C74B}" type="pres">
      <dgm:prSet presAssocID="{B1D4CB5E-114A-4CF7-95CC-41775BD00D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A308560-7149-4BA4-AF03-B2D15EF9B6E5}" type="pres">
      <dgm:prSet presAssocID="{2964F256-CC93-4406-B9A5-D5701F8F7773}" presName="hierRoot1" presStyleCnt="0"/>
      <dgm:spPr/>
    </dgm:pt>
    <dgm:pt modelId="{04A02BE0-846F-451B-A80B-2810875A7599}" type="pres">
      <dgm:prSet presAssocID="{2964F256-CC93-4406-B9A5-D5701F8F7773}" presName="composite" presStyleCnt="0"/>
      <dgm:spPr/>
    </dgm:pt>
    <dgm:pt modelId="{D8878D1D-75FE-4874-9D85-D22E314E4766}" type="pres">
      <dgm:prSet presAssocID="{2964F256-CC93-4406-B9A5-D5701F8F7773}" presName="background" presStyleLbl="node0" presStyleIdx="0" presStyleCnt="1"/>
      <dgm:spPr/>
    </dgm:pt>
    <dgm:pt modelId="{53AB9437-9E03-42BE-8E10-278428D11B15}" type="pres">
      <dgm:prSet presAssocID="{2964F256-CC93-4406-B9A5-D5701F8F7773}" presName="text" presStyleLbl="fgAcc0" presStyleIdx="0" presStyleCnt="1" custScaleX="262484" custScaleY="55814" custLinFactNeighborX="-4253" custLinFactNeighborY="-354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13A3FC-3877-437C-8F0B-DC42DA464FA6}" type="pres">
      <dgm:prSet presAssocID="{2964F256-CC93-4406-B9A5-D5701F8F7773}" presName="hierChild2" presStyleCnt="0"/>
      <dgm:spPr/>
    </dgm:pt>
  </dgm:ptLst>
  <dgm:cxnLst>
    <dgm:cxn modelId="{2C63495A-BB79-4E31-9E63-20D20FBCE3EB}" srcId="{B1D4CB5E-114A-4CF7-95CC-41775BD00D4B}" destId="{2964F256-CC93-4406-B9A5-D5701F8F7773}" srcOrd="0" destOrd="0" parTransId="{6446883F-69BA-482A-ABF6-552D9A73086E}" sibTransId="{9B250DDF-4EC0-4DF2-B76F-15BD3353B5A5}"/>
    <dgm:cxn modelId="{D907686F-45AB-4CC2-8EDC-4E145CE4B907}" type="presOf" srcId="{2964F256-CC93-4406-B9A5-D5701F8F7773}" destId="{53AB9437-9E03-42BE-8E10-278428D11B15}" srcOrd="0" destOrd="0" presId="urn:microsoft.com/office/officeart/2005/8/layout/hierarchy1"/>
    <dgm:cxn modelId="{61EF8DFD-A56B-4A33-B4A9-28403D958115}" type="presOf" srcId="{B1D4CB5E-114A-4CF7-95CC-41775BD00D4B}" destId="{83F78DA1-C5BD-4C0B-8A6A-204EFFA4C74B}" srcOrd="0" destOrd="0" presId="urn:microsoft.com/office/officeart/2005/8/layout/hierarchy1"/>
    <dgm:cxn modelId="{715E4F70-8927-436B-9491-43377D4AA8A2}" type="presParOf" srcId="{83F78DA1-C5BD-4C0B-8A6A-204EFFA4C74B}" destId="{4A308560-7149-4BA4-AF03-B2D15EF9B6E5}" srcOrd="0" destOrd="0" presId="urn:microsoft.com/office/officeart/2005/8/layout/hierarchy1"/>
    <dgm:cxn modelId="{3BACC6D4-E3A7-4E70-A45A-96B360F83427}" type="presParOf" srcId="{4A308560-7149-4BA4-AF03-B2D15EF9B6E5}" destId="{04A02BE0-846F-451B-A80B-2810875A7599}" srcOrd="0" destOrd="0" presId="urn:microsoft.com/office/officeart/2005/8/layout/hierarchy1"/>
    <dgm:cxn modelId="{D660BB05-DACE-4653-BD60-CB4997A300E1}" type="presParOf" srcId="{04A02BE0-846F-451B-A80B-2810875A7599}" destId="{D8878D1D-75FE-4874-9D85-D22E314E4766}" srcOrd="0" destOrd="0" presId="urn:microsoft.com/office/officeart/2005/8/layout/hierarchy1"/>
    <dgm:cxn modelId="{75E3294F-F740-4ADE-B994-4013177391D1}" type="presParOf" srcId="{04A02BE0-846F-451B-A80B-2810875A7599}" destId="{53AB9437-9E03-42BE-8E10-278428D11B15}" srcOrd="1" destOrd="0" presId="urn:microsoft.com/office/officeart/2005/8/layout/hierarchy1"/>
    <dgm:cxn modelId="{F5F59C19-6814-4B86-B425-B1E83520B089}" type="presParOf" srcId="{4A308560-7149-4BA4-AF03-B2D15EF9B6E5}" destId="{6813A3FC-3877-437C-8F0B-DC42DA464F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1D4CB5E-114A-4CF7-95CC-41775BD00D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964F256-CC93-4406-B9A5-D5701F8F7773}">
      <dgm:prSet phldrT="[Text]"/>
      <dgm:spPr/>
      <dgm:t>
        <a:bodyPr/>
        <a:lstStyle/>
        <a:p>
          <a:r>
            <a:rPr lang="cs-CZ" b="1" dirty="0" smtClean="0"/>
            <a:t>Strategický rámec MAP </a:t>
          </a:r>
          <a:endParaRPr lang="cs-CZ" b="1" dirty="0"/>
        </a:p>
      </dgm:t>
    </dgm:pt>
    <dgm:pt modelId="{6446883F-69BA-482A-ABF6-552D9A73086E}" type="parTrans" cxnId="{2C63495A-BB79-4E31-9E63-20D20FBCE3EB}">
      <dgm:prSet/>
      <dgm:spPr/>
      <dgm:t>
        <a:bodyPr/>
        <a:lstStyle/>
        <a:p>
          <a:endParaRPr lang="cs-CZ"/>
        </a:p>
      </dgm:t>
    </dgm:pt>
    <dgm:pt modelId="{9B250DDF-4EC0-4DF2-B76F-15BD3353B5A5}" type="sibTrans" cxnId="{2C63495A-BB79-4E31-9E63-20D20FBCE3EB}">
      <dgm:prSet/>
      <dgm:spPr/>
      <dgm:t>
        <a:bodyPr/>
        <a:lstStyle/>
        <a:p>
          <a:endParaRPr lang="cs-CZ"/>
        </a:p>
      </dgm:t>
    </dgm:pt>
    <dgm:pt modelId="{83F78DA1-C5BD-4C0B-8A6A-204EFFA4C74B}" type="pres">
      <dgm:prSet presAssocID="{B1D4CB5E-114A-4CF7-95CC-41775BD00D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A308560-7149-4BA4-AF03-B2D15EF9B6E5}" type="pres">
      <dgm:prSet presAssocID="{2964F256-CC93-4406-B9A5-D5701F8F7773}" presName="hierRoot1" presStyleCnt="0"/>
      <dgm:spPr/>
    </dgm:pt>
    <dgm:pt modelId="{04A02BE0-846F-451B-A80B-2810875A7599}" type="pres">
      <dgm:prSet presAssocID="{2964F256-CC93-4406-B9A5-D5701F8F7773}" presName="composite" presStyleCnt="0"/>
      <dgm:spPr/>
    </dgm:pt>
    <dgm:pt modelId="{D8878D1D-75FE-4874-9D85-D22E314E4766}" type="pres">
      <dgm:prSet presAssocID="{2964F256-CC93-4406-B9A5-D5701F8F7773}" presName="background" presStyleLbl="node0" presStyleIdx="0" presStyleCnt="1"/>
      <dgm:spPr/>
    </dgm:pt>
    <dgm:pt modelId="{53AB9437-9E03-42BE-8E10-278428D11B15}" type="pres">
      <dgm:prSet presAssocID="{2964F256-CC93-4406-B9A5-D5701F8F7773}" presName="text" presStyleLbl="fgAcc0" presStyleIdx="0" presStyleCnt="1" custScaleX="292561" custScaleY="54572" custLinFactNeighborX="-3588" custLinFactNeighborY="-1729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13A3FC-3877-437C-8F0B-DC42DA464FA6}" type="pres">
      <dgm:prSet presAssocID="{2964F256-CC93-4406-B9A5-D5701F8F7773}" presName="hierChild2" presStyleCnt="0"/>
      <dgm:spPr/>
    </dgm:pt>
  </dgm:ptLst>
  <dgm:cxnLst>
    <dgm:cxn modelId="{2C63495A-BB79-4E31-9E63-20D20FBCE3EB}" srcId="{B1D4CB5E-114A-4CF7-95CC-41775BD00D4B}" destId="{2964F256-CC93-4406-B9A5-D5701F8F7773}" srcOrd="0" destOrd="0" parTransId="{6446883F-69BA-482A-ABF6-552D9A73086E}" sibTransId="{9B250DDF-4EC0-4DF2-B76F-15BD3353B5A5}"/>
    <dgm:cxn modelId="{20F197C5-2DD3-40C6-ADF7-FE6EC15DB223}" type="presOf" srcId="{B1D4CB5E-114A-4CF7-95CC-41775BD00D4B}" destId="{83F78DA1-C5BD-4C0B-8A6A-204EFFA4C74B}" srcOrd="0" destOrd="0" presId="urn:microsoft.com/office/officeart/2005/8/layout/hierarchy1"/>
    <dgm:cxn modelId="{11718A3A-43F1-4744-BEB8-C91DAF9A6B62}" type="presOf" srcId="{2964F256-CC93-4406-B9A5-D5701F8F7773}" destId="{53AB9437-9E03-42BE-8E10-278428D11B15}" srcOrd="0" destOrd="0" presId="urn:microsoft.com/office/officeart/2005/8/layout/hierarchy1"/>
    <dgm:cxn modelId="{7B59F602-675A-4967-A142-DEE5A2681D67}" type="presParOf" srcId="{83F78DA1-C5BD-4C0B-8A6A-204EFFA4C74B}" destId="{4A308560-7149-4BA4-AF03-B2D15EF9B6E5}" srcOrd="0" destOrd="0" presId="urn:microsoft.com/office/officeart/2005/8/layout/hierarchy1"/>
    <dgm:cxn modelId="{DDC567B3-358F-4650-BE9A-46BFE0535F2E}" type="presParOf" srcId="{4A308560-7149-4BA4-AF03-B2D15EF9B6E5}" destId="{04A02BE0-846F-451B-A80B-2810875A7599}" srcOrd="0" destOrd="0" presId="urn:microsoft.com/office/officeart/2005/8/layout/hierarchy1"/>
    <dgm:cxn modelId="{0DACED0A-794B-486D-BDA2-D7EC9E5AF233}" type="presParOf" srcId="{04A02BE0-846F-451B-A80B-2810875A7599}" destId="{D8878D1D-75FE-4874-9D85-D22E314E4766}" srcOrd="0" destOrd="0" presId="urn:microsoft.com/office/officeart/2005/8/layout/hierarchy1"/>
    <dgm:cxn modelId="{CE1F152B-9845-410A-B8B5-D2AE7F212C2D}" type="presParOf" srcId="{04A02BE0-846F-451B-A80B-2810875A7599}" destId="{53AB9437-9E03-42BE-8E10-278428D11B15}" srcOrd="1" destOrd="0" presId="urn:microsoft.com/office/officeart/2005/8/layout/hierarchy1"/>
    <dgm:cxn modelId="{8E8EF22F-8AF0-4DD1-A9EC-EB68F19A475A}" type="presParOf" srcId="{4A308560-7149-4BA4-AF03-B2D15EF9B6E5}" destId="{6813A3FC-3877-437C-8F0B-DC42DA464F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2FCD40E-CBA5-46DC-A2DB-5788B48AC062}" type="doc">
      <dgm:prSet loTypeId="urn:microsoft.com/office/officeart/2005/8/layout/chevron1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96AD050F-F6B7-43BD-82D3-9B309EE9017B}" type="pres">
      <dgm:prSet presAssocID="{C2FCD40E-CBA5-46DC-A2DB-5788B48AC0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E30DFE49-89DD-4668-A7DB-34C34DD09459}" type="presOf" srcId="{C2FCD40E-CBA5-46DC-A2DB-5788B48AC062}" destId="{96AD050F-F6B7-43BD-82D3-9B309EE9017B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BB94E-0085-4197-A1DB-C1EC44548733}" type="datetimeFigureOut">
              <a:rPr lang="cs-CZ" smtClean="0"/>
              <a:t>03.07.2016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E105B-4259-487E-BA61-9C3ECAFE92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92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22E80-F141-4A20-B28B-D675505D89C8}" type="datetime1">
              <a:rPr lang="en-US" smtClean="0"/>
              <a:t>7/3/2016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E8098-AA51-4BAF-B8E5-529B41A7C04B}" type="datetime1">
              <a:rPr lang="en-US" smtClean="0"/>
              <a:t>7/3/2016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9EF9-26CB-4456-AAA9-045BB1E86DA6}" type="datetime1">
              <a:rPr lang="en-US" smtClean="0"/>
              <a:t>7/3/2016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C882A-54AF-40F2-ACDD-2FC7D5E44339}" type="datetime1">
              <a:rPr lang="en-US" smtClean="0"/>
              <a:t>7/3/2016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21CC-44BB-4C6C-AE50-3D8D9223BA3C}" type="datetime1">
              <a:rPr lang="en-US" smtClean="0"/>
              <a:t>7/3/2016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32497-FF55-46A3-95EE-45242248DE28}" type="datetime1">
              <a:rPr lang="en-US" smtClean="0"/>
              <a:t>7/3/2016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84F8-3CE6-4EF8-B7CC-92DD480EB6EA}" type="datetime1">
              <a:rPr lang="en-US" smtClean="0"/>
              <a:t>7/3/2016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8A8E-0045-4ADB-A4BC-0794749F0D1B}" type="datetime1">
              <a:rPr lang="en-US" smtClean="0"/>
              <a:t>7/3/2016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0CD-0907-4ED3-8F2E-B82A9AAB3207}" type="datetime1">
              <a:rPr lang="en-US" smtClean="0"/>
              <a:t>7/3/2016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6784-635C-40A3-A3C3-7A37A0C8D6A9}" type="datetime1">
              <a:rPr lang="en-US" smtClean="0"/>
              <a:t>7/3/2016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CC62-3ADE-47D8-9D8C-E47DE5854F48}" type="datetime1">
              <a:rPr lang="en-US" smtClean="0"/>
              <a:t>7/3/2016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D4BF-F400-4FCA-9A07-BD2E3E2C2380}" type="datetime1">
              <a:rPr lang="en-US" smtClean="0"/>
              <a:t>7/3/2016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27547-BBFB-44B8-B144-BCDFC34A40C8}" type="datetime1">
              <a:rPr lang="en-US" smtClean="0"/>
              <a:t>7/3/2016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4558E-9223-4D51-B016-256AA18DAF9E}" type="datetime1">
              <a:rPr lang="en-US" smtClean="0"/>
              <a:t>7/3/2016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6BB4-2DD9-46EE-941F-D1FC763FB005}" type="datetime1">
              <a:rPr lang="en-US" smtClean="0"/>
              <a:t>7/3/2016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912-281F-4D71-AD6C-201C0CEA3B80}" type="datetime1">
              <a:rPr lang="en-US" smtClean="0"/>
              <a:t>7/3/2016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3DF2C-8F38-4A0B-85C6-675C7D988BD5}" type="datetime1">
              <a:rPr lang="en-US" smtClean="0"/>
              <a:t>7/3/2016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13" Type="http://schemas.microsoft.com/office/2007/relationships/diagramDrawing" Target="../diagrams/drawing20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9.xml"/><Relationship Id="rId12" Type="http://schemas.openxmlformats.org/officeDocument/2006/relationships/diagramColors" Target="../diagrams/colors2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9.xml"/><Relationship Id="rId11" Type="http://schemas.openxmlformats.org/officeDocument/2006/relationships/diagramQuickStyle" Target="../diagrams/quickStyle20.xml"/><Relationship Id="rId5" Type="http://schemas.openxmlformats.org/officeDocument/2006/relationships/diagramLayout" Target="../diagrams/layout19.xml"/><Relationship Id="rId10" Type="http://schemas.openxmlformats.org/officeDocument/2006/relationships/diagramLayout" Target="../diagrams/layout20.xml"/><Relationship Id="rId4" Type="http://schemas.openxmlformats.org/officeDocument/2006/relationships/diagramData" Target="../diagrams/data19.xml"/><Relationship Id="rId9" Type="http://schemas.openxmlformats.org/officeDocument/2006/relationships/diagramData" Target="../diagrams/data20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2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13" Type="http://schemas.microsoft.com/office/2007/relationships/diagramDrawing" Target="../diagrams/drawing23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22.xml"/><Relationship Id="rId12" Type="http://schemas.openxmlformats.org/officeDocument/2006/relationships/diagramColors" Target="../diagrams/colors2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2.xml"/><Relationship Id="rId11" Type="http://schemas.openxmlformats.org/officeDocument/2006/relationships/diagramQuickStyle" Target="../diagrams/quickStyle23.xml"/><Relationship Id="rId5" Type="http://schemas.openxmlformats.org/officeDocument/2006/relationships/diagramLayout" Target="../diagrams/layout22.xml"/><Relationship Id="rId10" Type="http://schemas.openxmlformats.org/officeDocument/2006/relationships/diagramLayout" Target="../diagrams/layout23.xml"/><Relationship Id="rId4" Type="http://schemas.openxmlformats.org/officeDocument/2006/relationships/diagramData" Target="../diagrams/data22.xml"/><Relationship Id="rId9" Type="http://schemas.openxmlformats.org/officeDocument/2006/relationships/diagramData" Target="../diagrams/data23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13" Type="http://schemas.microsoft.com/office/2007/relationships/diagramDrawing" Target="../diagrams/drawing5.xml"/><Relationship Id="rId18" Type="http://schemas.microsoft.com/office/2007/relationships/diagramDrawing" Target="../diagrams/drawing6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4.xml"/><Relationship Id="rId12" Type="http://schemas.openxmlformats.org/officeDocument/2006/relationships/diagramColors" Target="../diagrams/colors5.xml"/><Relationship Id="rId17" Type="http://schemas.openxmlformats.org/officeDocument/2006/relationships/diagramColors" Target="../diagrams/colors6.xml"/><Relationship Id="rId2" Type="http://schemas.openxmlformats.org/officeDocument/2006/relationships/image" Target="../media/image2.png"/><Relationship Id="rId16" Type="http://schemas.openxmlformats.org/officeDocument/2006/relationships/diagramQuickStyle" Target="../diagrams/quickStyle6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11" Type="http://schemas.openxmlformats.org/officeDocument/2006/relationships/diagramQuickStyle" Target="../diagrams/quickStyle5.xml"/><Relationship Id="rId5" Type="http://schemas.openxmlformats.org/officeDocument/2006/relationships/diagramLayout" Target="../diagrams/layout4.xml"/><Relationship Id="rId15" Type="http://schemas.openxmlformats.org/officeDocument/2006/relationships/diagramLayout" Target="../diagrams/layout6.xml"/><Relationship Id="rId10" Type="http://schemas.openxmlformats.org/officeDocument/2006/relationships/diagramLayout" Target="../diagrams/layout5.xml"/><Relationship Id="rId4" Type="http://schemas.openxmlformats.org/officeDocument/2006/relationships/diagramData" Target="../diagrams/data4.xml"/><Relationship Id="rId9" Type="http://schemas.openxmlformats.org/officeDocument/2006/relationships/diagramData" Target="../diagrams/data5.xml"/><Relationship Id="rId14" Type="http://schemas.openxmlformats.org/officeDocument/2006/relationships/diagramData" Target="../diagrams/data6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13" Type="http://schemas.microsoft.com/office/2007/relationships/diagramDrawing" Target="../diagrams/drawing10.xml"/><Relationship Id="rId18" Type="http://schemas.microsoft.com/office/2007/relationships/diagramDrawing" Target="../diagrams/drawing1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9.xml"/><Relationship Id="rId12" Type="http://schemas.openxmlformats.org/officeDocument/2006/relationships/diagramColors" Target="../diagrams/colors10.xml"/><Relationship Id="rId17" Type="http://schemas.openxmlformats.org/officeDocument/2006/relationships/diagramColors" Target="../diagrams/colors11.xml"/><Relationship Id="rId2" Type="http://schemas.openxmlformats.org/officeDocument/2006/relationships/image" Target="../media/image2.png"/><Relationship Id="rId16" Type="http://schemas.openxmlformats.org/officeDocument/2006/relationships/diagramQuickStyle" Target="../diagrams/quickStyle1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9.xml"/><Relationship Id="rId11" Type="http://schemas.openxmlformats.org/officeDocument/2006/relationships/diagramQuickStyle" Target="../diagrams/quickStyle10.xml"/><Relationship Id="rId5" Type="http://schemas.openxmlformats.org/officeDocument/2006/relationships/diagramLayout" Target="../diagrams/layout9.xml"/><Relationship Id="rId15" Type="http://schemas.openxmlformats.org/officeDocument/2006/relationships/diagramLayout" Target="../diagrams/layout11.xml"/><Relationship Id="rId10" Type="http://schemas.openxmlformats.org/officeDocument/2006/relationships/diagramLayout" Target="../diagrams/layout10.xml"/><Relationship Id="rId4" Type="http://schemas.openxmlformats.org/officeDocument/2006/relationships/diagramData" Target="../diagrams/data9.xml"/><Relationship Id="rId9" Type="http://schemas.openxmlformats.org/officeDocument/2006/relationships/diagramData" Target="../diagrams/data10.xml"/><Relationship Id="rId14" Type="http://schemas.openxmlformats.org/officeDocument/2006/relationships/diagramData" Target="../diagrams/data11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13" Type="http://schemas.microsoft.com/office/2007/relationships/diagramDrawing" Target="../diagrams/drawing13.xml"/><Relationship Id="rId18" Type="http://schemas.microsoft.com/office/2007/relationships/diagramDrawing" Target="../diagrams/drawing14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2.xml"/><Relationship Id="rId12" Type="http://schemas.openxmlformats.org/officeDocument/2006/relationships/diagramColors" Target="../diagrams/colors13.xml"/><Relationship Id="rId17" Type="http://schemas.openxmlformats.org/officeDocument/2006/relationships/diagramColors" Target="../diagrams/colors14.xml"/><Relationship Id="rId2" Type="http://schemas.openxmlformats.org/officeDocument/2006/relationships/image" Target="../media/image2.png"/><Relationship Id="rId16" Type="http://schemas.openxmlformats.org/officeDocument/2006/relationships/diagramQuickStyle" Target="../diagrams/quickStyle14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2.xml"/><Relationship Id="rId11" Type="http://schemas.openxmlformats.org/officeDocument/2006/relationships/diagramQuickStyle" Target="../diagrams/quickStyle13.xml"/><Relationship Id="rId5" Type="http://schemas.openxmlformats.org/officeDocument/2006/relationships/diagramLayout" Target="../diagrams/layout12.xml"/><Relationship Id="rId15" Type="http://schemas.openxmlformats.org/officeDocument/2006/relationships/diagramLayout" Target="../diagrams/layout14.xml"/><Relationship Id="rId10" Type="http://schemas.openxmlformats.org/officeDocument/2006/relationships/diagramLayout" Target="../diagrams/layout13.xml"/><Relationship Id="rId4" Type="http://schemas.openxmlformats.org/officeDocument/2006/relationships/diagramData" Target="../diagrams/data12.xml"/><Relationship Id="rId9" Type="http://schemas.openxmlformats.org/officeDocument/2006/relationships/diagramData" Target="../diagrams/data13.xml"/><Relationship Id="rId14" Type="http://schemas.openxmlformats.org/officeDocument/2006/relationships/diagramData" Target="../diagrams/data14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13" Type="http://schemas.microsoft.com/office/2007/relationships/diagramDrawing" Target="../diagrams/drawing16.xml"/><Relationship Id="rId18" Type="http://schemas.microsoft.com/office/2007/relationships/diagramDrawing" Target="../diagrams/drawing17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5.xml"/><Relationship Id="rId12" Type="http://schemas.openxmlformats.org/officeDocument/2006/relationships/diagramColors" Target="../diagrams/colors16.xml"/><Relationship Id="rId17" Type="http://schemas.openxmlformats.org/officeDocument/2006/relationships/diagramColors" Target="../diagrams/colors17.xml"/><Relationship Id="rId2" Type="http://schemas.openxmlformats.org/officeDocument/2006/relationships/image" Target="../media/image2.png"/><Relationship Id="rId16" Type="http://schemas.openxmlformats.org/officeDocument/2006/relationships/diagramQuickStyle" Target="../diagrams/quickStyle17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5.xml"/><Relationship Id="rId11" Type="http://schemas.openxmlformats.org/officeDocument/2006/relationships/diagramQuickStyle" Target="../diagrams/quickStyle16.xml"/><Relationship Id="rId5" Type="http://schemas.openxmlformats.org/officeDocument/2006/relationships/diagramLayout" Target="../diagrams/layout15.xml"/><Relationship Id="rId15" Type="http://schemas.openxmlformats.org/officeDocument/2006/relationships/diagramLayout" Target="../diagrams/layout17.xml"/><Relationship Id="rId10" Type="http://schemas.openxmlformats.org/officeDocument/2006/relationships/diagramLayout" Target="../diagrams/layout16.xml"/><Relationship Id="rId4" Type="http://schemas.openxmlformats.org/officeDocument/2006/relationships/diagramData" Target="../diagrams/data15.xml"/><Relationship Id="rId9" Type="http://schemas.openxmlformats.org/officeDocument/2006/relationships/diagramData" Target="../diagrams/data16.xml"/><Relationship Id="rId14" Type="http://schemas.openxmlformats.org/officeDocument/2006/relationships/diagramData" Target="../diagrams/data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66650" y="1581574"/>
            <a:ext cx="8791303" cy="1646302"/>
          </a:xfrm>
        </p:spPr>
        <p:txBody>
          <a:bodyPr/>
          <a:lstStyle/>
          <a:p>
            <a:pPr algn="ctr"/>
            <a:r>
              <a:rPr lang="cs-C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MAP rozvoje vzdělávání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 ORP Kralupy nad Vltavou</a:t>
            </a:r>
            <a:endParaRPr 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4368" y="4050833"/>
            <a:ext cx="8112369" cy="1096899"/>
          </a:xfrm>
        </p:spPr>
        <p:txBody>
          <a:bodyPr>
            <a:normAutofit/>
          </a:bodyPr>
          <a:lstStyle/>
          <a:p>
            <a:r>
              <a:rPr 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Setkání </a:t>
            </a:r>
            <a:r>
              <a:rPr 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</a:t>
            </a:r>
            <a:r>
              <a:rPr lang="cs-CZ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ídícího výboru</a:t>
            </a:r>
          </a:p>
          <a:p>
            <a:r>
              <a:rPr lang="cs-CZ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21. června 2016, MÚ Kralupy nad Vltavou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ctr">
              <a:buAutoNum type="arabicPeriod"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902" y="206734"/>
            <a:ext cx="2338252" cy="1096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33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1920241" y="3111127"/>
            <a:ext cx="68188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Seznam projektových záměrů pro investiční intervence v 2.4 IROP a ostatní projekty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675855285"/>
              </p:ext>
            </p:extLst>
          </p:nvPr>
        </p:nvGraphicFramePr>
        <p:xfrm>
          <a:off x="1605392" y="1373011"/>
          <a:ext cx="7904368" cy="1201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94159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770185" y="1259979"/>
            <a:ext cx="6955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Informace a výstupy k projektu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54485823"/>
              </p:ext>
            </p:extLst>
          </p:nvPr>
        </p:nvGraphicFramePr>
        <p:xfrm>
          <a:off x="1430215" y="2778369"/>
          <a:ext cx="7033846" cy="949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4508355"/>
              </p:ext>
            </p:extLst>
          </p:nvPr>
        </p:nvGraphicFramePr>
        <p:xfrm>
          <a:off x="1430215" y="3713884"/>
          <a:ext cx="7805225" cy="2468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415303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280242738"/>
              </p:ext>
            </p:extLst>
          </p:nvPr>
        </p:nvGraphicFramePr>
        <p:xfrm>
          <a:off x="1733005" y="1758461"/>
          <a:ext cx="7151077" cy="1062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Oválný popisek 8"/>
          <p:cNvSpPr/>
          <p:nvPr/>
        </p:nvSpPr>
        <p:spPr>
          <a:xfrm>
            <a:off x="4532811" y="3206261"/>
            <a:ext cx="1551466" cy="120161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 ? ?</a:t>
            </a:r>
            <a:endParaRPr lang="cs-CZ" sz="24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válný popisek 1"/>
          <p:cNvSpPr/>
          <p:nvPr/>
        </p:nvSpPr>
        <p:spPr>
          <a:xfrm>
            <a:off x="2754924" y="4360984"/>
            <a:ext cx="1148862" cy="77677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smtClean="0">
                <a:latin typeface="Arial" panose="020B0604020202020204" pitchFamily="34" charset="0"/>
                <a:cs typeface="Arial" panose="020B0604020202020204" pitchFamily="34" charset="0"/>
              </a:rPr>
              <a:t>!?!</a:t>
            </a:r>
            <a:endParaRPr lang="cs-CZ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válný popisek 7"/>
          <p:cNvSpPr/>
          <p:nvPr/>
        </p:nvSpPr>
        <p:spPr>
          <a:xfrm>
            <a:off x="6330460" y="4677659"/>
            <a:ext cx="1723293" cy="92019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latin typeface="Arial" panose="020B0604020202020204" pitchFamily="34" charset="0"/>
                <a:cs typeface="Arial" panose="020B0604020202020204" pitchFamily="34" charset="0"/>
              </a:rPr>
              <a:t>Pssst…</a:t>
            </a:r>
            <a:endParaRPr lang="cs-CZ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322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77259959"/>
              </p:ext>
            </p:extLst>
          </p:nvPr>
        </p:nvGraphicFramePr>
        <p:xfrm>
          <a:off x="1066801" y="1524000"/>
          <a:ext cx="8510954" cy="1008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Veselý obličej 3"/>
          <p:cNvSpPr/>
          <p:nvPr/>
        </p:nvSpPr>
        <p:spPr>
          <a:xfrm>
            <a:off x="4865078" y="2930769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983099852"/>
              </p:ext>
            </p:extLst>
          </p:nvPr>
        </p:nvGraphicFramePr>
        <p:xfrm>
          <a:off x="1125416" y="4515341"/>
          <a:ext cx="8526693" cy="1077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34504466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7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1209369" y="1789450"/>
            <a:ext cx="794769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cs-CZ" sz="2000" dirty="0" smtClean="0"/>
              <a:t>Prezence </a:t>
            </a:r>
            <a:r>
              <a:rPr lang="cs-CZ" sz="2000" dirty="0"/>
              <a:t>účastníků, zahájení 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2000" dirty="0"/>
              <a:t>Projekt MAP Kralupy nad Vltavou  - stručné shrnutí dosavadního průběhu (výsledky dotazníkového šetření MŠMT, vlastního dotazníkového šetření, SWOT analýza)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2000" dirty="0"/>
              <a:t>Projednání Vize, priorit a cílů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2000" dirty="0"/>
              <a:t>Projednání návrhu Strategického rámce MAP v ORP Kralupy nad Vltavou 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2000" dirty="0"/>
              <a:t>Projednání Investičních priorit a souladu se Strategickým rámcem MAP v ORP Kralupy nad Vltavou 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2000" dirty="0"/>
              <a:t>Schválení Strategického rámce MAP v ORP Kralupy nad Vltavou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/>
              <a:t>Diskuze 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71601362"/>
              </p:ext>
            </p:extLst>
          </p:nvPr>
        </p:nvGraphicFramePr>
        <p:xfrm>
          <a:off x="1209370" y="330732"/>
          <a:ext cx="8128000" cy="1122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436363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285793697"/>
              </p:ext>
            </p:extLst>
          </p:nvPr>
        </p:nvGraphicFramePr>
        <p:xfrm>
          <a:off x="668215" y="653174"/>
          <a:ext cx="9003324" cy="5621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697207066"/>
              </p:ext>
            </p:extLst>
          </p:nvPr>
        </p:nvGraphicFramePr>
        <p:xfrm>
          <a:off x="2283985" y="301219"/>
          <a:ext cx="7664999" cy="1125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1254034" y="1815737"/>
            <a:ext cx="785077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Zahájení fyzické realizace projektu – 15. 1. 2016</a:t>
            </a:r>
          </a:p>
          <a:p>
            <a:r>
              <a:rPr lang="cs-CZ" sz="2000" dirty="0" smtClean="0"/>
              <a:t>Žádost o podporu doporučena k financování s výhradou - červen 2016 </a:t>
            </a:r>
          </a:p>
          <a:p>
            <a:r>
              <a:rPr lang="cs-CZ" sz="2000" dirty="0" smtClean="0"/>
              <a:t>Vydání právního aktu o poskytnutí podpory ??</a:t>
            </a:r>
          </a:p>
          <a:p>
            <a:endParaRPr lang="cs-CZ" sz="2000" dirty="0"/>
          </a:p>
          <a:p>
            <a:r>
              <a:rPr lang="cs-CZ" sz="2000" dirty="0" smtClean="0"/>
              <a:t>Zmapování území (školy, organizace neformálního a zájmového vzdělávání, knihovny)</a:t>
            </a:r>
          </a:p>
          <a:p>
            <a:r>
              <a:rPr lang="cs-CZ" sz="2000" dirty="0" smtClean="0"/>
              <a:t>Dotazníky MŠMT</a:t>
            </a:r>
          </a:p>
          <a:p>
            <a:r>
              <a:rPr lang="cs-CZ" sz="2000" dirty="0" smtClean="0"/>
              <a:t>Vlastní dotazníkové šetření</a:t>
            </a:r>
          </a:p>
          <a:p>
            <a:endParaRPr lang="cs-CZ" sz="2000" dirty="0"/>
          </a:p>
          <a:p>
            <a:r>
              <a:rPr lang="cs-CZ" sz="2000" dirty="0" smtClean="0"/>
              <a:t>Kulaté stoly MŠ a ZŠ (11. a 16. května 2016)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9593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736525425"/>
              </p:ext>
            </p:extLst>
          </p:nvPr>
        </p:nvGraphicFramePr>
        <p:xfrm>
          <a:off x="668215" y="653174"/>
          <a:ext cx="9003324" cy="5621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823443924"/>
              </p:ext>
            </p:extLst>
          </p:nvPr>
        </p:nvGraphicFramePr>
        <p:xfrm>
          <a:off x="2283985" y="301219"/>
          <a:ext cx="7664999" cy="1125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970168" y="1945017"/>
            <a:ext cx="8399417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dirty="0" smtClean="0"/>
          </a:p>
          <a:p>
            <a:endParaRPr lang="cs-CZ" sz="3200" b="1" dirty="0" smtClean="0"/>
          </a:p>
          <a:p>
            <a:endParaRPr lang="cs-CZ" sz="3200" b="1" dirty="0" smtClean="0"/>
          </a:p>
          <a:p>
            <a:endParaRPr lang="cs-CZ" dirty="0"/>
          </a:p>
          <a:p>
            <a:r>
              <a:rPr lang="cs-CZ" dirty="0" smtClean="0"/>
              <a:t>Připomínky na Setkání aktérů (25.5. 2016) a elektronicky. </a:t>
            </a:r>
          </a:p>
          <a:p>
            <a:r>
              <a:rPr lang="cs-CZ" dirty="0" smtClean="0"/>
              <a:t>(ITI, obec Dřínov) – zapracováno</a:t>
            </a:r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435130876"/>
              </p:ext>
            </p:extLst>
          </p:nvPr>
        </p:nvGraphicFramePr>
        <p:xfrm>
          <a:off x="996293" y="2166607"/>
          <a:ext cx="7151077" cy="1062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9600366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341226285"/>
              </p:ext>
            </p:extLst>
          </p:nvPr>
        </p:nvGraphicFramePr>
        <p:xfrm>
          <a:off x="2098431" y="301219"/>
          <a:ext cx="7373815" cy="1128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4" name="Skupina 3"/>
          <p:cNvGrpSpPr/>
          <p:nvPr/>
        </p:nvGrpSpPr>
        <p:grpSpPr>
          <a:xfrm>
            <a:off x="3540553" y="1754019"/>
            <a:ext cx="3950371" cy="3667275"/>
            <a:chOff x="3499041" y="919486"/>
            <a:chExt cx="3950371" cy="4407791"/>
          </a:xfrm>
        </p:grpSpPr>
        <p:sp>
          <p:nvSpPr>
            <p:cNvPr id="6" name="Ovál 5"/>
            <p:cNvSpPr/>
            <p:nvPr/>
          </p:nvSpPr>
          <p:spPr>
            <a:xfrm>
              <a:off x="3554528" y="1141887"/>
              <a:ext cx="3525814" cy="1169480"/>
            </a:xfrm>
            <a:prstGeom prst="ellipse">
              <a:avLst/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alpha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Šipka dolů 6"/>
            <p:cNvSpPr/>
            <p:nvPr/>
          </p:nvSpPr>
          <p:spPr>
            <a:xfrm>
              <a:off x="5024732" y="3919147"/>
              <a:ext cx="822447" cy="781868"/>
            </a:xfrm>
            <a:prstGeom prst="downArrow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Volný tvar 9"/>
            <p:cNvSpPr/>
            <p:nvPr/>
          </p:nvSpPr>
          <p:spPr>
            <a:xfrm>
              <a:off x="3742321" y="4594665"/>
              <a:ext cx="3707091" cy="732612"/>
            </a:xfrm>
            <a:custGeom>
              <a:avLst/>
              <a:gdLst>
                <a:gd name="connsiteX0" fmla="*/ 0 w 3707091"/>
                <a:gd name="connsiteY0" fmla="*/ 0 h 732612"/>
                <a:gd name="connsiteX1" fmla="*/ 3707091 w 3707091"/>
                <a:gd name="connsiteY1" fmla="*/ 0 h 732612"/>
                <a:gd name="connsiteX2" fmla="*/ 3707091 w 3707091"/>
                <a:gd name="connsiteY2" fmla="*/ 732612 h 732612"/>
                <a:gd name="connsiteX3" fmla="*/ 0 w 3707091"/>
                <a:gd name="connsiteY3" fmla="*/ 732612 h 732612"/>
                <a:gd name="connsiteX4" fmla="*/ 0 w 3707091"/>
                <a:gd name="connsiteY4" fmla="*/ 0 h 732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07091" h="732612">
                  <a:moveTo>
                    <a:pt x="0" y="0"/>
                  </a:moveTo>
                  <a:lnTo>
                    <a:pt x="3707091" y="0"/>
                  </a:lnTo>
                  <a:lnTo>
                    <a:pt x="3707091" y="732612"/>
                  </a:lnTo>
                  <a:lnTo>
                    <a:pt x="0" y="73261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0" tIns="177800" rIns="177800" bIns="17780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500" kern="1200" smtClean="0"/>
                <a:t>Strategický rámec MAP</a:t>
              </a:r>
              <a:endParaRPr lang="cs-CZ" sz="2500" kern="1200"/>
            </a:p>
          </p:txBody>
        </p:sp>
        <p:sp>
          <p:nvSpPr>
            <p:cNvPr id="12" name="Volný tvar 11"/>
            <p:cNvSpPr/>
            <p:nvPr/>
          </p:nvSpPr>
          <p:spPr>
            <a:xfrm>
              <a:off x="4741250" y="2189526"/>
              <a:ext cx="1245417" cy="1476108"/>
            </a:xfrm>
            <a:custGeom>
              <a:avLst/>
              <a:gdLst>
                <a:gd name="connsiteX0" fmla="*/ 0 w 1108157"/>
                <a:gd name="connsiteY0" fmla="*/ 565922 h 1131843"/>
                <a:gd name="connsiteX1" fmla="*/ 554079 w 1108157"/>
                <a:gd name="connsiteY1" fmla="*/ 0 h 1131843"/>
                <a:gd name="connsiteX2" fmla="*/ 1108158 w 1108157"/>
                <a:gd name="connsiteY2" fmla="*/ 565922 h 1131843"/>
                <a:gd name="connsiteX3" fmla="*/ 554079 w 1108157"/>
                <a:gd name="connsiteY3" fmla="*/ 1131844 h 1131843"/>
                <a:gd name="connsiteX4" fmla="*/ 0 w 1108157"/>
                <a:gd name="connsiteY4" fmla="*/ 565922 h 1131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8157" h="1131843">
                  <a:moveTo>
                    <a:pt x="0" y="565922"/>
                  </a:moveTo>
                  <a:cubicBezTo>
                    <a:pt x="0" y="253372"/>
                    <a:pt x="248070" y="0"/>
                    <a:pt x="554079" y="0"/>
                  </a:cubicBezTo>
                  <a:cubicBezTo>
                    <a:pt x="860088" y="0"/>
                    <a:pt x="1108158" y="253372"/>
                    <a:pt x="1108158" y="565922"/>
                  </a:cubicBezTo>
                  <a:cubicBezTo>
                    <a:pt x="1108158" y="878472"/>
                    <a:pt x="860088" y="1131844"/>
                    <a:pt x="554079" y="1131844"/>
                  </a:cubicBezTo>
                  <a:cubicBezTo>
                    <a:pt x="248070" y="1131844"/>
                    <a:pt x="0" y="878472"/>
                    <a:pt x="0" y="565922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8796" tIns="182265" rIns="178796" bIns="18226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500" b="1" kern="1200" smtClean="0">
                  <a:solidFill>
                    <a:schemeClr val="tx1"/>
                  </a:solidFill>
                </a:rPr>
                <a:t>Investiční priority ZŠ a MŠ</a:t>
              </a:r>
              <a:endParaRPr lang="cs-CZ" sz="1500" b="1" kern="1200">
                <a:solidFill>
                  <a:schemeClr val="tx1"/>
                </a:solidFill>
              </a:endParaRPr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3992505" y="1237769"/>
              <a:ext cx="1032227" cy="1239238"/>
            </a:xfrm>
            <a:custGeom>
              <a:avLst/>
              <a:gdLst>
                <a:gd name="connsiteX0" fmla="*/ 0 w 1032227"/>
                <a:gd name="connsiteY0" fmla="*/ 536884 h 1073767"/>
                <a:gd name="connsiteX1" fmla="*/ 516114 w 1032227"/>
                <a:gd name="connsiteY1" fmla="*/ 0 h 1073767"/>
                <a:gd name="connsiteX2" fmla="*/ 1032228 w 1032227"/>
                <a:gd name="connsiteY2" fmla="*/ 536884 h 1073767"/>
                <a:gd name="connsiteX3" fmla="*/ 516114 w 1032227"/>
                <a:gd name="connsiteY3" fmla="*/ 1073768 h 1073767"/>
                <a:gd name="connsiteX4" fmla="*/ 0 w 1032227"/>
                <a:gd name="connsiteY4" fmla="*/ 536884 h 1073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2227" h="1073767">
                  <a:moveTo>
                    <a:pt x="0" y="536884"/>
                  </a:moveTo>
                  <a:cubicBezTo>
                    <a:pt x="0" y="240371"/>
                    <a:pt x="231072" y="0"/>
                    <a:pt x="516114" y="0"/>
                  </a:cubicBezTo>
                  <a:cubicBezTo>
                    <a:pt x="801156" y="0"/>
                    <a:pt x="1032228" y="240371"/>
                    <a:pt x="1032228" y="536884"/>
                  </a:cubicBezTo>
                  <a:cubicBezTo>
                    <a:pt x="1032228" y="833397"/>
                    <a:pt x="801156" y="1073768"/>
                    <a:pt x="516114" y="1073768"/>
                  </a:cubicBezTo>
                  <a:cubicBezTo>
                    <a:pt x="231072" y="1073768"/>
                    <a:pt x="0" y="833397"/>
                    <a:pt x="0" y="536884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7676" tIns="173760" rIns="167676" bIns="17376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b="1" kern="1200" smtClean="0">
                  <a:solidFill>
                    <a:schemeClr val="tx1"/>
                  </a:solidFill>
                </a:rPr>
                <a:t>Vize</a:t>
              </a:r>
              <a:endParaRPr lang="cs-CZ" b="1" kern="1200">
                <a:solidFill>
                  <a:schemeClr val="tx1"/>
                </a:solidFill>
              </a:endParaRPr>
            </a:p>
          </p:txBody>
        </p:sp>
        <p:sp>
          <p:nvSpPr>
            <p:cNvPr id="14" name="Volný tvar 13"/>
            <p:cNvSpPr/>
            <p:nvPr/>
          </p:nvSpPr>
          <p:spPr>
            <a:xfrm>
              <a:off x="5440522" y="919486"/>
              <a:ext cx="1264927" cy="1476743"/>
            </a:xfrm>
            <a:custGeom>
              <a:avLst/>
              <a:gdLst>
                <a:gd name="connsiteX0" fmla="*/ 0 w 1166351"/>
                <a:gd name="connsiteY0" fmla="*/ 575952 h 1151903"/>
                <a:gd name="connsiteX1" fmla="*/ 583176 w 1166351"/>
                <a:gd name="connsiteY1" fmla="*/ 0 h 1151903"/>
                <a:gd name="connsiteX2" fmla="*/ 1166352 w 1166351"/>
                <a:gd name="connsiteY2" fmla="*/ 575952 h 1151903"/>
                <a:gd name="connsiteX3" fmla="*/ 583176 w 1166351"/>
                <a:gd name="connsiteY3" fmla="*/ 1151904 h 1151903"/>
                <a:gd name="connsiteX4" fmla="*/ 0 w 1166351"/>
                <a:gd name="connsiteY4" fmla="*/ 575952 h 1151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6351" h="1151903">
                  <a:moveTo>
                    <a:pt x="0" y="575952"/>
                  </a:moveTo>
                  <a:cubicBezTo>
                    <a:pt x="0" y="257862"/>
                    <a:pt x="261097" y="0"/>
                    <a:pt x="583176" y="0"/>
                  </a:cubicBezTo>
                  <a:cubicBezTo>
                    <a:pt x="905255" y="0"/>
                    <a:pt x="1166352" y="257862"/>
                    <a:pt x="1166352" y="575952"/>
                  </a:cubicBezTo>
                  <a:cubicBezTo>
                    <a:pt x="1166352" y="894042"/>
                    <a:pt x="905255" y="1151904"/>
                    <a:pt x="583176" y="1151904"/>
                  </a:cubicBezTo>
                  <a:cubicBezTo>
                    <a:pt x="261097" y="1151904"/>
                    <a:pt x="0" y="894042"/>
                    <a:pt x="0" y="575952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7318" tIns="185202" rIns="187318" bIns="185202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500" b="1" kern="1200" smtClean="0">
                  <a:solidFill>
                    <a:schemeClr val="tx1"/>
                  </a:solidFill>
                </a:rPr>
                <a:t>Dohoda o prioritách a cíle</a:t>
              </a:r>
              <a:endParaRPr lang="cs-CZ" sz="1500" b="1" kern="1200">
                <a:solidFill>
                  <a:schemeClr val="tx1"/>
                </a:solidFill>
              </a:endParaRPr>
            </a:p>
          </p:txBody>
        </p:sp>
        <p:sp>
          <p:nvSpPr>
            <p:cNvPr id="15" name="Obrazec 14"/>
            <p:cNvSpPr/>
            <p:nvPr/>
          </p:nvSpPr>
          <p:spPr>
            <a:xfrm>
              <a:off x="3499041" y="919486"/>
              <a:ext cx="3729837" cy="2783761"/>
            </a:xfrm>
            <a:prstGeom prst="funnel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324561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619336005"/>
              </p:ext>
            </p:extLst>
          </p:nvPr>
        </p:nvGraphicFramePr>
        <p:xfrm>
          <a:off x="2114843" y="875651"/>
          <a:ext cx="7158111" cy="777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489166" y="1920240"/>
            <a:ext cx="69886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Metodika zveřejněna 17. 5. 2016</a:t>
            </a:r>
          </a:p>
          <a:p>
            <a:endParaRPr lang="cs-CZ" dirty="0"/>
          </a:p>
          <a:p>
            <a:r>
              <a:rPr lang="cs-CZ" dirty="0" smtClean="0"/>
              <a:t>Strategický rámec včetně investičních priorit zveřejněn 9. 6. 2016</a:t>
            </a:r>
          </a:p>
          <a:p>
            <a:endParaRPr lang="cs-CZ" dirty="0"/>
          </a:p>
          <a:p>
            <a:r>
              <a:rPr lang="cs-CZ" dirty="0" smtClean="0"/>
              <a:t>Připomínky (ASZ, ITI, ZŠ Gen. </a:t>
            </a:r>
            <a:r>
              <a:rPr lang="cs-CZ" dirty="0" err="1" smtClean="0"/>
              <a:t>Klapálka</a:t>
            </a:r>
            <a:r>
              <a:rPr lang="cs-CZ" dirty="0" smtClean="0"/>
              <a:t>, ZUŠ, Via </a:t>
            </a:r>
            <a:r>
              <a:rPr lang="cs-CZ" dirty="0" err="1" smtClean="0"/>
              <a:t>Libertatis</a:t>
            </a:r>
            <a:r>
              <a:rPr lang="cs-CZ" dirty="0" smtClean="0"/>
              <a:t>) - zapracováno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50988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722204233"/>
              </p:ext>
            </p:extLst>
          </p:nvPr>
        </p:nvGraphicFramePr>
        <p:xfrm>
          <a:off x="668215" y="653174"/>
          <a:ext cx="9003324" cy="5621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399653365"/>
              </p:ext>
            </p:extLst>
          </p:nvPr>
        </p:nvGraphicFramePr>
        <p:xfrm>
          <a:off x="1453662" y="1805353"/>
          <a:ext cx="7712221" cy="4360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815100978"/>
              </p:ext>
            </p:extLst>
          </p:nvPr>
        </p:nvGraphicFramePr>
        <p:xfrm>
          <a:off x="2114843" y="875651"/>
          <a:ext cx="7158111" cy="777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12453226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522664457"/>
              </p:ext>
            </p:extLst>
          </p:nvPr>
        </p:nvGraphicFramePr>
        <p:xfrm>
          <a:off x="668215" y="653174"/>
          <a:ext cx="9003324" cy="5621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387360184"/>
              </p:ext>
            </p:extLst>
          </p:nvPr>
        </p:nvGraphicFramePr>
        <p:xfrm>
          <a:off x="1453662" y="1652955"/>
          <a:ext cx="7712221" cy="4513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4243858784"/>
              </p:ext>
            </p:extLst>
          </p:nvPr>
        </p:nvGraphicFramePr>
        <p:xfrm>
          <a:off x="2114843" y="875651"/>
          <a:ext cx="7158111" cy="777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15633912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245922"/>
            <a:ext cx="1737369" cy="8145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1" y="5820438"/>
            <a:ext cx="4075620" cy="907533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522664457"/>
              </p:ext>
            </p:extLst>
          </p:nvPr>
        </p:nvGraphicFramePr>
        <p:xfrm>
          <a:off x="668215" y="653174"/>
          <a:ext cx="9003324" cy="5621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267829157"/>
              </p:ext>
            </p:extLst>
          </p:nvPr>
        </p:nvGraphicFramePr>
        <p:xfrm>
          <a:off x="1453662" y="1652955"/>
          <a:ext cx="7712221" cy="3049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02446049"/>
              </p:ext>
            </p:extLst>
          </p:nvPr>
        </p:nvGraphicFramePr>
        <p:xfrm>
          <a:off x="2114843" y="875651"/>
          <a:ext cx="7158111" cy="777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val="19118069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7488</TotalTime>
  <Words>381</Words>
  <Application>Microsoft Office PowerPoint</Application>
  <PresentationFormat>Širokoúhlá obrazovka</PresentationFormat>
  <Paragraphs>73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Fazeta</vt:lpstr>
      <vt:lpstr>MAP rozvoje vzdělávání  v ORP Kralupy nad Vltavou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 Sieberová</dc:creator>
  <cp:lastModifiedBy>Iva Cucova</cp:lastModifiedBy>
  <cp:revision>94</cp:revision>
  <dcterms:created xsi:type="dcterms:W3CDTF">2016-02-17T14:44:36Z</dcterms:created>
  <dcterms:modified xsi:type="dcterms:W3CDTF">2016-07-03T16:25:51Z</dcterms:modified>
</cp:coreProperties>
</file>