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8" r:id="rId2"/>
  </p:sldMasterIdLst>
  <p:notesMasterIdLst>
    <p:notesMasterId r:id="rId18"/>
  </p:notesMasterIdLst>
  <p:sldIdLst>
    <p:sldId id="256" r:id="rId3"/>
    <p:sldId id="258" r:id="rId4"/>
    <p:sldId id="278" r:id="rId5"/>
    <p:sldId id="284" r:id="rId6"/>
    <p:sldId id="285" r:id="rId7"/>
    <p:sldId id="291" r:id="rId8"/>
    <p:sldId id="286" r:id="rId9"/>
    <p:sldId id="283" r:id="rId10"/>
    <p:sldId id="288" r:id="rId11"/>
    <p:sldId id="287" r:id="rId12"/>
    <p:sldId id="281" r:id="rId13"/>
    <p:sldId id="290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7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50B8DD-37CC-41B5-9230-62F31DE9396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839A772-7769-40A7-A734-EF5979A16747}">
      <dgm:prSet phldrT="[Text]"/>
      <dgm:spPr/>
      <dgm:t>
        <a:bodyPr/>
        <a:lstStyle/>
        <a:p>
          <a:r>
            <a:rPr lang="cs-CZ" dirty="0" smtClean="0">
              <a:latin typeface="Arial" panose="020B0604020202020204" pitchFamily="34" charset="0"/>
              <a:cs typeface="Arial" panose="020B0604020202020204" pitchFamily="34" charset="0"/>
            </a:rPr>
            <a:t>Program setkání</a:t>
          </a:r>
          <a:endParaRPr lang="cs-CZ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8E1D54-AC9F-4EC7-8695-4E1418820B85}" type="parTrans" cxnId="{4948DE67-B846-4655-B050-9C43E42E0CFF}">
      <dgm:prSet/>
      <dgm:spPr/>
      <dgm:t>
        <a:bodyPr/>
        <a:lstStyle/>
        <a:p>
          <a:endParaRPr lang="cs-CZ"/>
        </a:p>
      </dgm:t>
    </dgm:pt>
    <dgm:pt modelId="{FB56FF7D-BEF5-4E56-8061-24E646D1E739}" type="sibTrans" cxnId="{4948DE67-B846-4655-B050-9C43E42E0CFF}">
      <dgm:prSet/>
      <dgm:spPr/>
      <dgm:t>
        <a:bodyPr/>
        <a:lstStyle/>
        <a:p>
          <a:endParaRPr lang="cs-CZ"/>
        </a:p>
      </dgm:t>
    </dgm:pt>
    <dgm:pt modelId="{9958E75F-3C7A-4FB2-9187-AFF93BA3B5E8}" type="pres">
      <dgm:prSet presAssocID="{9C50B8DD-37CC-41B5-9230-62F31DE9396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FC9BAC6-939B-4321-9142-1CA88343B1AE}" type="pres">
      <dgm:prSet presAssocID="{8839A772-7769-40A7-A734-EF5979A16747}" presName="hierRoot1" presStyleCnt="0"/>
      <dgm:spPr/>
    </dgm:pt>
    <dgm:pt modelId="{5D3ECBD7-F2F8-49C3-83D0-38BB6D3F539C}" type="pres">
      <dgm:prSet presAssocID="{8839A772-7769-40A7-A734-EF5979A16747}" presName="composite" presStyleCnt="0"/>
      <dgm:spPr/>
    </dgm:pt>
    <dgm:pt modelId="{D46202E1-6C38-4075-B313-ECF4EA8E02E2}" type="pres">
      <dgm:prSet presAssocID="{8839A772-7769-40A7-A734-EF5979A16747}" presName="background" presStyleLbl="node0" presStyleIdx="0" presStyleCnt="1"/>
      <dgm:spPr/>
      <dgm:t>
        <a:bodyPr/>
        <a:lstStyle/>
        <a:p>
          <a:endParaRPr lang="cs-CZ"/>
        </a:p>
      </dgm:t>
    </dgm:pt>
    <dgm:pt modelId="{6FA81264-7565-4CF9-B7FC-CAF5812C5C99}" type="pres">
      <dgm:prSet presAssocID="{8839A772-7769-40A7-A734-EF5979A16747}" presName="text" presStyleLbl="fgAcc0" presStyleIdx="0" presStyleCnt="1" custScaleX="227691" custScaleY="820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271F035-789B-44D3-8772-5516F7EA85AE}" type="pres">
      <dgm:prSet presAssocID="{8839A772-7769-40A7-A734-EF5979A16747}" presName="hierChild2" presStyleCnt="0"/>
      <dgm:spPr/>
    </dgm:pt>
  </dgm:ptLst>
  <dgm:cxnLst>
    <dgm:cxn modelId="{5ADD4513-7EE5-4D3A-BC7C-F19B6BE44D14}" type="presOf" srcId="{9C50B8DD-37CC-41B5-9230-62F31DE93965}" destId="{9958E75F-3C7A-4FB2-9187-AFF93BA3B5E8}" srcOrd="0" destOrd="0" presId="urn:microsoft.com/office/officeart/2005/8/layout/hierarchy1"/>
    <dgm:cxn modelId="{1A39CF69-DF03-49EF-8CF9-1DA5E071AA39}" type="presOf" srcId="{8839A772-7769-40A7-A734-EF5979A16747}" destId="{6FA81264-7565-4CF9-B7FC-CAF5812C5C99}" srcOrd="0" destOrd="0" presId="urn:microsoft.com/office/officeart/2005/8/layout/hierarchy1"/>
    <dgm:cxn modelId="{4948DE67-B846-4655-B050-9C43E42E0CFF}" srcId="{9C50B8DD-37CC-41B5-9230-62F31DE93965}" destId="{8839A772-7769-40A7-A734-EF5979A16747}" srcOrd="0" destOrd="0" parTransId="{1A8E1D54-AC9F-4EC7-8695-4E1418820B85}" sibTransId="{FB56FF7D-BEF5-4E56-8061-24E646D1E739}"/>
    <dgm:cxn modelId="{4D57EAC6-8D11-4E53-8C83-65428262681F}" type="presParOf" srcId="{9958E75F-3C7A-4FB2-9187-AFF93BA3B5E8}" destId="{FFC9BAC6-939B-4321-9142-1CA88343B1AE}" srcOrd="0" destOrd="0" presId="urn:microsoft.com/office/officeart/2005/8/layout/hierarchy1"/>
    <dgm:cxn modelId="{63C3F135-C5D7-48C3-934C-B2F6898ADBBC}" type="presParOf" srcId="{FFC9BAC6-939B-4321-9142-1CA88343B1AE}" destId="{5D3ECBD7-F2F8-49C3-83D0-38BB6D3F539C}" srcOrd="0" destOrd="0" presId="urn:microsoft.com/office/officeart/2005/8/layout/hierarchy1"/>
    <dgm:cxn modelId="{5344ECB2-0259-464E-9B46-97446CA038AD}" type="presParOf" srcId="{5D3ECBD7-F2F8-49C3-83D0-38BB6D3F539C}" destId="{D46202E1-6C38-4075-B313-ECF4EA8E02E2}" srcOrd="0" destOrd="0" presId="urn:microsoft.com/office/officeart/2005/8/layout/hierarchy1"/>
    <dgm:cxn modelId="{AF873D44-EE4C-47C6-91A8-F9DEFF97FBD4}" type="presParOf" srcId="{5D3ECBD7-F2F8-49C3-83D0-38BB6D3F539C}" destId="{6FA81264-7565-4CF9-B7FC-CAF5812C5C99}" srcOrd="1" destOrd="0" presId="urn:microsoft.com/office/officeart/2005/8/layout/hierarchy1"/>
    <dgm:cxn modelId="{631E335B-DA4F-4C0B-A468-0E38D691E156}" type="presParOf" srcId="{FFC9BAC6-939B-4321-9142-1CA88343B1AE}" destId="{1271F035-789B-44D3-8772-5516F7EA85A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smtClean="0"/>
            <a:t>Postup projektu MAP v SO ORP Neratovice</a:t>
          </a:r>
          <a:endParaRPr lang="cs-CZ" b="1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  <dgm:t>
        <a:bodyPr/>
        <a:lstStyle/>
        <a:p>
          <a:endParaRPr lang="cs-CZ"/>
        </a:p>
      </dgm:t>
    </dgm:pt>
    <dgm:pt modelId="{53AB9437-9E03-42BE-8E10-278428D11B15}" type="pres">
      <dgm:prSet presAssocID="{2964F256-CC93-4406-B9A5-D5701F8F7773}" presName="text" presStyleLbl="fgAcc0" presStyleIdx="0" presStyleCnt="1" custScaleX="328284" custScaleY="77545" custLinFactNeighborX="-21000" custLinFactNeighborY="-392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46CE913D-70E5-4FE6-95BF-A54741B18930}" type="presOf" srcId="{2964F256-CC93-4406-B9A5-D5701F8F7773}" destId="{53AB9437-9E03-42BE-8E10-278428D11B15}" srcOrd="0" destOrd="0" presId="urn:microsoft.com/office/officeart/2005/8/layout/hierarchy1"/>
    <dgm:cxn modelId="{0718C9BC-C6C9-4E21-9CCB-D1A4ADD6D6C9}" type="presOf" srcId="{B1D4CB5E-114A-4CF7-95CC-41775BD00D4B}" destId="{83F78DA1-C5BD-4C0B-8A6A-204EFFA4C74B}" srcOrd="0" destOrd="0" presId="urn:microsoft.com/office/officeart/2005/8/layout/hierarchy1"/>
    <dgm:cxn modelId="{A216C2A1-111C-4169-9688-31FCE995517D}" type="presParOf" srcId="{83F78DA1-C5BD-4C0B-8A6A-204EFFA4C74B}" destId="{4A308560-7149-4BA4-AF03-B2D15EF9B6E5}" srcOrd="0" destOrd="0" presId="urn:microsoft.com/office/officeart/2005/8/layout/hierarchy1"/>
    <dgm:cxn modelId="{92A0A8E8-3DE4-4341-A76D-8B809A1E09F8}" type="presParOf" srcId="{4A308560-7149-4BA4-AF03-B2D15EF9B6E5}" destId="{04A02BE0-846F-451B-A80B-2810875A7599}" srcOrd="0" destOrd="0" presId="urn:microsoft.com/office/officeart/2005/8/layout/hierarchy1"/>
    <dgm:cxn modelId="{FABE658B-C699-486E-86EE-90C1EE770E9D}" type="presParOf" srcId="{04A02BE0-846F-451B-A80B-2810875A7599}" destId="{D8878D1D-75FE-4874-9D85-D22E314E4766}" srcOrd="0" destOrd="0" presId="urn:microsoft.com/office/officeart/2005/8/layout/hierarchy1"/>
    <dgm:cxn modelId="{4EC6C196-2D46-403C-890F-9B163EBD7491}" type="presParOf" srcId="{04A02BE0-846F-451B-A80B-2810875A7599}" destId="{53AB9437-9E03-42BE-8E10-278428D11B15}" srcOrd="1" destOrd="0" presId="urn:microsoft.com/office/officeart/2005/8/layout/hierarchy1"/>
    <dgm:cxn modelId="{D7CBB80F-0A70-47B4-B103-971D3D9B3091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7F54ABD5-C0ED-4DFE-B579-B1CEA70DF681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smtClean="0"/>
            <a:t>Strategický rámec MAP                         rozvoje vzdělávání </a:t>
          </a:r>
          <a:r>
            <a:rPr lang="cs-CZ" b="1" smtClean="0"/>
            <a:t>v SO ORP Neratovice</a:t>
          </a:r>
          <a:endParaRPr lang="cs-CZ" b="1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  <dgm:t>
        <a:bodyPr/>
        <a:lstStyle/>
        <a:p>
          <a:endParaRPr lang="cs-CZ"/>
        </a:p>
      </dgm:t>
    </dgm:pt>
    <dgm:pt modelId="{53AB9437-9E03-42BE-8E10-278428D11B15}" type="pres">
      <dgm:prSet presAssocID="{2964F256-CC93-4406-B9A5-D5701F8F7773}" presName="text" presStyleLbl="fgAcc0" presStyleIdx="0" presStyleCnt="1" custScaleX="379768" custScaleY="77545" custLinFactNeighborX="-21000" custLinFactNeighborY="-392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C22FC869-F70A-4E0F-8240-05FC0BD55AF9}" type="presOf" srcId="{2964F256-CC93-4406-B9A5-D5701F8F7773}" destId="{53AB9437-9E03-42BE-8E10-278428D11B15}" srcOrd="0" destOrd="0" presId="urn:microsoft.com/office/officeart/2005/8/layout/hierarchy1"/>
    <dgm:cxn modelId="{2632C364-26D1-47F1-84C9-EF97DB44BF55}" type="presOf" srcId="{B1D4CB5E-114A-4CF7-95CC-41775BD00D4B}" destId="{83F78DA1-C5BD-4C0B-8A6A-204EFFA4C74B}" srcOrd="0" destOrd="0" presId="urn:microsoft.com/office/officeart/2005/8/layout/hierarchy1"/>
    <dgm:cxn modelId="{E1C7CD65-43C5-42C2-BBFF-9FEE9449B892}" type="presParOf" srcId="{83F78DA1-C5BD-4C0B-8A6A-204EFFA4C74B}" destId="{4A308560-7149-4BA4-AF03-B2D15EF9B6E5}" srcOrd="0" destOrd="0" presId="urn:microsoft.com/office/officeart/2005/8/layout/hierarchy1"/>
    <dgm:cxn modelId="{C3851EBA-1255-4712-9EB3-8108D7515150}" type="presParOf" srcId="{4A308560-7149-4BA4-AF03-B2D15EF9B6E5}" destId="{04A02BE0-846F-451B-A80B-2810875A7599}" srcOrd="0" destOrd="0" presId="urn:microsoft.com/office/officeart/2005/8/layout/hierarchy1"/>
    <dgm:cxn modelId="{FE5F5F6F-56CE-4EE4-9136-7ED01A43C3ED}" type="presParOf" srcId="{04A02BE0-846F-451B-A80B-2810875A7599}" destId="{D8878D1D-75FE-4874-9D85-D22E314E4766}" srcOrd="0" destOrd="0" presId="urn:microsoft.com/office/officeart/2005/8/layout/hierarchy1"/>
    <dgm:cxn modelId="{9842630A-BFC5-4EAB-947D-1720EA3FC048}" type="presParOf" srcId="{04A02BE0-846F-451B-A80B-2810875A7599}" destId="{53AB9437-9E03-42BE-8E10-278428D11B15}" srcOrd="1" destOrd="0" presId="urn:microsoft.com/office/officeart/2005/8/layout/hierarchy1"/>
    <dgm:cxn modelId="{08D69C2F-321F-4AB3-A05A-B813D63DA418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64681DBD-772A-4804-A833-37CBBA0CE6B0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276AAC2-9CA9-48D9-B49B-00ECB4BDB4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4F4350-470B-4ABA-8401-ED2DD0089F29}">
      <dgm:prSet phldrT="[Text]" custT="1"/>
      <dgm:spPr/>
      <dgm:t>
        <a:bodyPr/>
        <a:lstStyle/>
        <a:p>
          <a:r>
            <a:rPr lang="cs-CZ" sz="2000" b="1" smtClean="0"/>
            <a:t>Únor </a:t>
          </a:r>
          <a:r>
            <a:rPr lang="cs-CZ" sz="2000" b="1" smtClean="0"/>
            <a:t>2017</a:t>
          </a:r>
          <a:endParaRPr lang="cs-CZ" sz="2000" b="1"/>
        </a:p>
      </dgm:t>
    </dgm:pt>
    <dgm:pt modelId="{78F8D939-FCD1-4D04-ABFD-69ECCE00B86F}" type="parTrans" cxnId="{53F7B7ED-EF07-45C3-87AE-89C32BDF1159}">
      <dgm:prSet/>
      <dgm:spPr/>
      <dgm:t>
        <a:bodyPr/>
        <a:lstStyle/>
        <a:p>
          <a:endParaRPr lang="cs-CZ"/>
        </a:p>
      </dgm:t>
    </dgm:pt>
    <dgm:pt modelId="{464DBBB1-9228-47FD-8065-08F24DFD4762}" type="sibTrans" cxnId="{53F7B7ED-EF07-45C3-87AE-89C32BDF1159}">
      <dgm:prSet/>
      <dgm:spPr/>
      <dgm:t>
        <a:bodyPr/>
        <a:lstStyle/>
        <a:p>
          <a:endParaRPr lang="cs-CZ"/>
        </a:p>
      </dgm:t>
    </dgm:pt>
    <dgm:pt modelId="{C511C772-6316-4639-82DE-2B35BC57B4D3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úterý 7. 3. 2017 – Seminář pro pedagogy MŠ</a:t>
          </a:r>
          <a:endParaRPr lang="cs-CZ" sz="2000" b="1"/>
        </a:p>
      </dgm:t>
    </dgm:pt>
    <dgm:pt modelId="{B5C5A259-4A9B-4153-882E-A1E4FAB5A33C}" type="parTrans" cxnId="{D3B7CAD4-CB6C-4747-A84A-FE14B4F7CEE7}">
      <dgm:prSet/>
      <dgm:spPr/>
      <dgm:t>
        <a:bodyPr/>
        <a:lstStyle/>
        <a:p>
          <a:endParaRPr lang="cs-CZ"/>
        </a:p>
      </dgm:t>
    </dgm:pt>
    <dgm:pt modelId="{D049ECBE-E742-410B-8594-16E06396BA5F}" type="sibTrans" cxnId="{D3B7CAD4-CB6C-4747-A84A-FE14B4F7CEE7}">
      <dgm:prSet/>
      <dgm:spPr/>
      <dgm:t>
        <a:bodyPr/>
        <a:lstStyle/>
        <a:p>
          <a:endParaRPr lang="cs-CZ"/>
        </a:p>
      </dgm:t>
    </dgm:pt>
    <dgm:pt modelId="{D5C1E0EB-B43E-4953-BFE3-431DEA5632CA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čtvrtek 2. 3. 2017 – Seminář pro pedagogy ZŠ </a:t>
          </a:r>
          <a:endParaRPr lang="cs-CZ" sz="2000" b="1"/>
        </a:p>
      </dgm:t>
    </dgm:pt>
    <dgm:pt modelId="{C3298971-E946-4377-943C-515726C464FE}" type="parTrans" cxnId="{1774DF45-44E3-4478-8735-F61058B73E40}">
      <dgm:prSet/>
      <dgm:spPr/>
      <dgm:t>
        <a:bodyPr/>
        <a:lstStyle/>
        <a:p>
          <a:endParaRPr lang="cs-CZ"/>
        </a:p>
      </dgm:t>
    </dgm:pt>
    <dgm:pt modelId="{EE53866B-CCFA-4F0C-BB47-DFE74A6A55C2}" type="sibTrans" cxnId="{1774DF45-44E3-4478-8735-F61058B73E40}">
      <dgm:prSet/>
      <dgm:spPr/>
      <dgm:t>
        <a:bodyPr/>
        <a:lstStyle/>
        <a:p>
          <a:endParaRPr lang="cs-CZ"/>
        </a:p>
      </dgm:t>
    </dgm:pt>
    <dgm:pt modelId="{59755BA0-4A1D-4AA4-B10F-5B91C61C5480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Zpracovávání Akčního plánu, tvorba dokumentu MAP                                                                       </a:t>
          </a:r>
          <a:endParaRPr lang="cs-CZ" sz="2000" b="1"/>
        </a:p>
      </dgm:t>
    </dgm:pt>
    <dgm:pt modelId="{A4CB7416-E37F-4A03-B4E3-BF998378A81F}" type="parTrans" cxnId="{71CDF59D-1780-43C8-85E0-BFAD14201F29}">
      <dgm:prSet/>
      <dgm:spPr/>
      <dgm:t>
        <a:bodyPr/>
        <a:lstStyle/>
        <a:p>
          <a:endParaRPr lang="cs-CZ"/>
        </a:p>
      </dgm:t>
    </dgm:pt>
    <dgm:pt modelId="{E0AF7E61-834C-48A8-BD18-8946538EEF97}" type="sibTrans" cxnId="{71CDF59D-1780-43C8-85E0-BFAD14201F29}">
      <dgm:prSet/>
      <dgm:spPr/>
      <dgm:t>
        <a:bodyPr/>
        <a:lstStyle/>
        <a:p>
          <a:endParaRPr lang="cs-CZ"/>
        </a:p>
      </dgm:t>
    </dgm:pt>
    <dgm:pt modelId="{B70FBC6A-DDDF-408E-BEDE-6CCE6424D272}">
      <dgm:prSet phldrT="[Text]" custT="1"/>
      <dgm:spPr/>
      <dgm:t>
        <a:bodyPr/>
        <a:lstStyle/>
        <a:p>
          <a:pPr>
            <a:lnSpc>
              <a:spcPct val="120000"/>
            </a:lnSpc>
          </a:pPr>
          <a:endParaRPr lang="cs-CZ" sz="2000" b="1"/>
        </a:p>
      </dgm:t>
    </dgm:pt>
    <dgm:pt modelId="{65B71A2D-9601-4CD4-ADB5-F2B7BABCAD9E}" type="parTrans" cxnId="{36095C22-F1C0-44DE-9F68-DAD227746DF6}">
      <dgm:prSet/>
      <dgm:spPr/>
      <dgm:t>
        <a:bodyPr/>
        <a:lstStyle/>
        <a:p>
          <a:endParaRPr lang="cs-CZ"/>
        </a:p>
      </dgm:t>
    </dgm:pt>
    <dgm:pt modelId="{2F50060B-6182-468E-A40A-4FC8A675395A}" type="sibTrans" cxnId="{36095C22-F1C0-44DE-9F68-DAD227746DF6}">
      <dgm:prSet/>
      <dgm:spPr/>
      <dgm:t>
        <a:bodyPr/>
        <a:lstStyle/>
        <a:p>
          <a:endParaRPr lang="cs-CZ"/>
        </a:p>
      </dgm:t>
    </dgm:pt>
    <dgm:pt modelId="{35449086-0215-4445-85D4-6A904DCF10F8}" type="pres">
      <dgm:prSet presAssocID="{8276AAC2-9CA9-48D9-B49B-00ECB4BDB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06EE97-5B54-4F97-9747-EF85D2F6458C}" type="pres">
      <dgm:prSet presAssocID="{3F4F4350-470B-4ABA-8401-ED2DD0089F29}" presName="parentText" presStyleLbl="node1" presStyleIdx="0" presStyleCnt="1" custScaleY="44632" custLinFactNeighborX="-456" custLinFactNeighborY="-4899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A525FF-3E18-4DD9-9857-AE7C6AC85513}" type="pres">
      <dgm:prSet presAssocID="{3F4F4350-470B-4ABA-8401-ED2DD0089F29}" presName="childText" presStyleLbl="revTx" presStyleIdx="0" presStyleCnt="1" custScaleX="99696" custScaleY="95139" custLinFactNeighborX="390" custLinFactNeighborY="5885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6095C22-F1C0-44DE-9F68-DAD227746DF6}" srcId="{3F4F4350-470B-4ABA-8401-ED2DD0089F29}" destId="{B70FBC6A-DDDF-408E-BEDE-6CCE6424D272}" srcOrd="2" destOrd="0" parTransId="{65B71A2D-9601-4CD4-ADB5-F2B7BABCAD9E}" sibTransId="{2F50060B-6182-468E-A40A-4FC8A675395A}"/>
    <dgm:cxn modelId="{841057BD-043B-4B51-B611-CCF80F394A74}" type="presOf" srcId="{59755BA0-4A1D-4AA4-B10F-5B91C61C5480}" destId="{65A525FF-3E18-4DD9-9857-AE7C6AC85513}" srcOrd="0" destOrd="3" presId="urn:microsoft.com/office/officeart/2005/8/layout/vList2"/>
    <dgm:cxn modelId="{0DC0E7DF-C9CB-43BF-B229-D309C19D9EBF}" type="presOf" srcId="{C511C772-6316-4639-82DE-2B35BC57B4D3}" destId="{65A525FF-3E18-4DD9-9857-AE7C6AC85513}" srcOrd="0" destOrd="1" presId="urn:microsoft.com/office/officeart/2005/8/layout/vList2"/>
    <dgm:cxn modelId="{24A8A12D-9834-4E5F-8F19-378F32A40753}" type="presOf" srcId="{3F4F4350-470B-4ABA-8401-ED2DD0089F29}" destId="{5406EE97-5B54-4F97-9747-EF85D2F6458C}" srcOrd="0" destOrd="0" presId="urn:microsoft.com/office/officeart/2005/8/layout/vList2"/>
    <dgm:cxn modelId="{15352100-E3FA-4ECC-A10D-B214124B6787}" type="presOf" srcId="{B70FBC6A-DDDF-408E-BEDE-6CCE6424D272}" destId="{65A525FF-3E18-4DD9-9857-AE7C6AC85513}" srcOrd="0" destOrd="2" presId="urn:microsoft.com/office/officeart/2005/8/layout/vList2"/>
    <dgm:cxn modelId="{E0D5A604-79EA-44D9-9698-C51DF2C8ACEF}" type="presOf" srcId="{8276AAC2-9CA9-48D9-B49B-00ECB4BDB42A}" destId="{35449086-0215-4445-85D4-6A904DCF10F8}" srcOrd="0" destOrd="0" presId="urn:microsoft.com/office/officeart/2005/8/layout/vList2"/>
    <dgm:cxn modelId="{3E7C16C7-EE16-4673-B8BB-F35A2BE7C2B0}" type="presOf" srcId="{D5C1E0EB-B43E-4953-BFE3-431DEA5632CA}" destId="{65A525FF-3E18-4DD9-9857-AE7C6AC85513}" srcOrd="0" destOrd="0" presId="urn:microsoft.com/office/officeart/2005/8/layout/vList2"/>
    <dgm:cxn modelId="{D3B7CAD4-CB6C-4747-A84A-FE14B4F7CEE7}" srcId="{3F4F4350-470B-4ABA-8401-ED2DD0089F29}" destId="{C511C772-6316-4639-82DE-2B35BC57B4D3}" srcOrd="1" destOrd="0" parTransId="{B5C5A259-4A9B-4153-882E-A1E4FAB5A33C}" sibTransId="{D049ECBE-E742-410B-8594-16E06396BA5F}"/>
    <dgm:cxn modelId="{1774DF45-44E3-4478-8735-F61058B73E40}" srcId="{3F4F4350-470B-4ABA-8401-ED2DD0089F29}" destId="{D5C1E0EB-B43E-4953-BFE3-431DEA5632CA}" srcOrd="0" destOrd="0" parTransId="{C3298971-E946-4377-943C-515726C464FE}" sibTransId="{EE53866B-CCFA-4F0C-BB47-DFE74A6A55C2}"/>
    <dgm:cxn modelId="{53F7B7ED-EF07-45C3-87AE-89C32BDF1159}" srcId="{8276AAC2-9CA9-48D9-B49B-00ECB4BDB42A}" destId="{3F4F4350-470B-4ABA-8401-ED2DD0089F29}" srcOrd="0" destOrd="0" parTransId="{78F8D939-FCD1-4D04-ABFD-69ECCE00B86F}" sibTransId="{464DBBB1-9228-47FD-8065-08F24DFD4762}"/>
    <dgm:cxn modelId="{71CDF59D-1780-43C8-85E0-BFAD14201F29}" srcId="{3F4F4350-470B-4ABA-8401-ED2DD0089F29}" destId="{59755BA0-4A1D-4AA4-B10F-5B91C61C5480}" srcOrd="3" destOrd="0" parTransId="{A4CB7416-E37F-4A03-B4E3-BF998378A81F}" sibTransId="{E0AF7E61-834C-48A8-BD18-8946538EEF97}"/>
    <dgm:cxn modelId="{F515289A-FB3A-4C7A-82BA-5CF3D835D8F1}" type="presParOf" srcId="{35449086-0215-4445-85D4-6A904DCF10F8}" destId="{5406EE97-5B54-4F97-9747-EF85D2F6458C}" srcOrd="0" destOrd="0" presId="urn:microsoft.com/office/officeart/2005/8/layout/vList2"/>
    <dgm:cxn modelId="{BAE4EF7F-E60A-4E20-8E58-9EA176E830BA}" type="presParOf" srcId="{35449086-0215-4445-85D4-6A904DCF10F8}" destId="{65A525FF-3E18-4DD9-9857-AE7C6AC8551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smtClean="0"/>
            <a:t>Co plánujeme dál v </a:t>
          </a:r>
          <a:r>
            <a:rPr lang="cs-CZ" b="1" smtClean="0"/>
            <a:t>projektu MAP v SO ORP Neratovice</a:t>
          </a:r>
          <a:endParaRPr lang="cs-CZ" b="1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  <dgm:t>
        <a:bodyPr/>
        <a:lstStyle/>
        <a:p>
          <a:endParaRPr lang="cs-CZ"/>
        </a:p>
      </dgm:t>
    </dgm:pt>
    <dgm:pt modelId="{53AB9437-9E03-42BE-8E10-278428D11B15}" type="pres">
      <dgm:prSet presAssocID="{2964F256-CC93-4406-B9A5-D5701F8F7773}" presName="text" presStyleLbl="fgAcc0" presStyleIdx="0" presStyleCnt="1" custScaleX="328284" custScaleY="77545" custLinFactNeighborX="-21000" custLinFactNeighborY="-392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C482AFAF-85EA-4136-AAA6-C0A42FB35C1B}" type="presOf" srcId="{2964F256-CC93-4406-B9A5-D5701F8F7773}" destId="{53AB9437-9E03-42BE-8E10-278428D11B15}" srcOrd="0" destOrd="0" presId="urn:microsoft.com/office/officeart/2005/8/layout/hierarchy1"/>
    <dgm:cxn modelId="{0D610626-8052-4B73-9C6E-5A3B1C21881A}" type="presOf" srcId="{B1D4CB5E-114A-4CF7-95CC-41775BD00D4B}" destId="{83F78DA1-C5BD-4C0B-8A6A-204EFFA4C74B}" srcOrd="0" destOrd="0" presId="urn:microsoft.com/office/officeart/2005/8/layout/hierarchy1"/>
    <dgm:cxn modelId="{67FDEB67-7C88-4680-91E8-285711E970F3}" type="presParOf" srcId="{83F78DA1-C5BD-4C0B-8A6A-204EFFA4C74B}" destId="{4A308560-7149-4BA4-AF03-B2D15EF9B6E5}" srcOrd="0" destOrd="0" presId="urn:microsoft.com/office/officeart/2005/8/layout/hierarchy1"/>
    <dgm:cxn modelId="{65E12A72-B9F4-4D0C-AC20-93ED10B4949A}" type="presParOf" srcId="{4A308560-7149-4BA4-AF03-B2D15EF9B6E5}" destId="{04A02BE0-846F-451B-A80B-2810875A7599}" srcOrd="0" destOrd="0" presId="urn:microsoft.com/office/officeart/2005/8/layout/hierarchy1"/>
    <dgm:cxn modelId="{19A4099A-FB62-48C6-A17A-0532DF11EA38}" type="presParOf" srcId="{04A02BE0-846F-451B-A80B-2810875A7599}" destId="{D8878D1D-75FE-4874-9D85-D22E314E4766}" srcOrd="0" destOrd="0" presId="urn:microsoft.com/office/officeart/2005/8/layout/hierarchy1"/>
    <dgm:cxn modelId="{2A8292A8-7D55-4534-949F-FD68DB90B4AA}" type="presParOf" srcId="{04A02BE0-846F-451B-A80B-2810875A7599}" destId="{53AB9437-9E03-42BE-8E10-278428D11B15}" srcOrd="1" destOrd="0" presId="urn:microsoft.com/office/officeart/2005/8/layout/hierarchy1"/>
    <dgm:cxn modelId="{3949F8B5-D50C-4260-97D4-6BA18571F6D0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smtClean="0"/>
            <a:t>Výstupy projektu MAP v SO ORP Neratovice</a:t>
          </a:r>
          <a:endParaRPr lang="cs-CZ" b="1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  <dgm:t>
        <a:bodyPr/>
        <a:lstStyle/>
        <a:p>
          <a:endParaRPr lang="cs-CZ"/>
        </a:p>
      </dgm:t>
    </dgm:pt>
    <dgm:pt modelId="{53AB9437-9E03-42BE-8E10-278428D11B15}" type="pres">
      <dgm:prSet presAssocID="{2964F256-CC93-4406-B9A5-D5701F8F7773}" presName="text" presStyleLbl="fgAcc0" presStyleIdx="0" presStyleCnt="1" custScaleX="328284" custScaleY="77545" custLinFactNeighborX="-16634" custLinFactNeighborY="603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85019A99-6BB6-42E6-AD2E-BA43232C6B42}" type="presOf" srcId="{B1D4CB5E-114A-4CF7-95CC-41775BD00D4B}" destId="{83F78DA1-C5BD-4C0B-8A6A-204EFFA4C74B}" srcOrd="0" destOrd="0" presId="urn:microsoft.com/office/officeart/2005/8/layout/hierarchy1"/>
    <dgm:cxn modelId="{AC43BB83-B84B-487D-8D39-5CC2879578C7}" type="presOf" srcId="{2964F256-CC93-4406-B9A5-D5701F8F7773}" destId="{53AB9437-9E03-42BE-8E10-278428D11B15}" srcOrd="0" destOrd="0" presId="urn:microsoft.com/office/officeart/2005/8/layout/hierarchy1"/>
    <dgm:cxn modelId="{EEE8D0BA-DA29-4AD4-A853-062266D86EFC}" type="presParOf" srcId="{83F78DA1-C5BD-4C0B-8A6A-204EFFA4C74B}" destId="{4A308560-7149-4BA4-AF03-B2D15EF9B6E5}" srcOrd="0" destOrd="0" presId="urn:microsoft.com/office/officeart/2005/8/layout/hierarchy1"/>
    <dgm:cxn modelId="{AF59AFE3-EBAF-430F-8DED-18B95C1F1A5E}" type="presParOf" srcId="{4A308560-7149-4BA4-AF03-B2D15EF9B6E5}" destId="{04A02BE0-846F-451B-A80B-2810875A7599}" srcOrd="0" destOrd="0" presId="urn:microsoft.com/office/officeart/2005/8/layout/hierarchy1"/>
    <dgm:cxn modelId="{6D0C8263-4630-43F1-B114-F906FE66AEB7}" type="presParOf" srcId="{04A02BE0-846F-451B-A80B-2810875A7599}" destId="{D8878D1D-75FE-4874-9D85-D22E314E4766}" srcOrd="0" destOrd="0" presId="urn:microsoft.com/office/officeart/2005/8/layout/hierarchy1"/>
    <dgm:cxn modelId="{A2EC35F1-2176-4D9C-BD01-B5DBAE47F2D1}" type="presParOf" srcId="{04A02BE0-846F-451B-A80B-2810875A7599}" destId="{53AB9437-9E03-42BE-8E10-278428D11B15}" srcOrd="1" destOrd="0" presId="urn:microsoft.com/office/officeart/2005/8/layout/hierarchy1"/>
    <dgm:cxn modelId="{21A9AFD4-AC1F-42FE-A371-B9B2F52C4C3B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A5DF216-9636-4660-B6C5-3FD5F7D571B0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</dgm:pt>
    <dgm:pt modelId="{824354BB-1675-4DEE-9CAF-D7774D4843F8}">
      <dgm:prSet phldrT="[Text]"/>
      <dgm:spPr/>
      <dgm:t>
        <a:bodyPr/>
        <a:lstStyle/>
        <a:p>
          <a:r>
            <a:rPr lang="cs-CZ" b="1" smtClean="0">
              <a:latin typeface="Arial" panose="020B0604020202020204" pitchFamily="34" charset="0"/>
              <a:cs typeface="Arial" panose="020B0604020202020204" pitchFamily="34" charset="0"/>
            </a:rPr>
            <a:t>Rozvoj partnerství</a:t>
          </a:r>
          <a:endParaRPr lang="cs-CZ"/>
        </a:p>
      </dgm:t>
    </dgm:pt>
    <dgm:pt modelId="{395162EF-DFBA-406D-99EE-C6E5A0EEF181}" type="parTrans" cxnId="{593A71B5-DAC8-478F-AB05-F51522D22D5F}">
      <dgm:prSet/>
      <dgm:spPr/>
      <dgm:t>
        <a:bodyPr/>
        <a:lstStyle/>
        <a:p>
          <a:endParaRPr lang="cs-CZ"/>
        </a:p>
      </dgm:t>
    </dgm:pt>
    <dgm:pt modelId="{73E45724-692A-4D43-9525-49AB2E8C7225}" type="sibTrans" cxnId="{593A71B5-DAC8-478F-AB05-F51522D22D5F}">
      <dgm:prSet/>
      <dgm:spPr/>
      <dgm:t>
        <a:bodyPr/>
        <a:lstStyle/>
        <a:p>
          <a:endParaRPr lang="cs-CZ"/>
        </a:p>
      </dgm:t>
    </dgm:pt>
    <dgm:pt modelId="{47B276B7-353E-4DC0-88FE-3695B7A649CD}">
      <dgm:prSet phldrT="[Text]"/>
      <dgm:spPr/>
      <dgm:t>
        <a:bodyPr/>
        <a:lstStyle/>
        <a:p>
          <a:r>
            <a:rPr lang="cs-CZ" b="1" smtClean="0">
              <a:latin typeface="Arial" panose="020B0604020202020204" pitchFamily="34" charset="0"/>
              <a:cs typeface="Arial" panose="020B0604020202020204" pitchFamily="34" charset="0"/>
            </a:rPr>
            <a:t>Dohoda o prioritách </a:t>
          </a:r>
          <a:endParaRPr lang="cs-CZ"/>
        </a:p>
      </dgm:t>
    </dgm:pt>
    <dgm:pt modelId="{BAE4925F-919D-49F3-8FAA-4B1B7DEB4E7A}" type="parTrans" cxnId="{682D79AD-254A-4197-862E-40EA0BEFB6E5}">
      <dgm:prSet/>
      <dgm:spPr/>
      <dgm:t>
        <a:bodyPr/>
        <a:lstStyle/>
        <a:p>
          <a:endParaRPr lang="cs-CZ"/>
        </a:p>
      </dgm:t>
    </dgm:pt>
    <dgm:pt modelId="{1CA26D5D-449A-4115-91A4-3FF0C97CCABF}" type="sibTrans" cxnId="{682D79AD-254A-4197-862E-40EA0BEFB6E5}">
      <dgm:prSet/>
      <dgm:spPr/>
      <dgm:t>
        <a:bodyPr/>
        <a:lstStyle/>
        <a:p>
          <a:endParaRPr lang="cs-CZ"/>
        </a:p>
      </dgm:t>
    </dgm:pt>
    <dgm:pt modelId="{519E303C-B1C2-4937-99CC-49932725B99C}">
      <dgm:prSet phldrT="[Text]"/>
      <dgm:spPr/>
      <dgm:t>
        <a:bodyPr/>
        <a:lstStyle/>
        <a:p>
          <a:r>
            <a:rPr lang="cs-CZ" b="1" smtClean="0">
              <a:latin typeface="Arial" panose="020B0604020202020204" pitchFamily="34" charset="0"/>
              <a:cs typeface="Arial" panose="020B0604020202020204" pitchFamily="34" charset="0"/>
            </a:rPr>
            <a:t>Akční plánování</a:t>
          </a:r>
        </a:p>
      </dgm:t>
    </dgm:pt>
    <dgm:pt modelId="{DA85D66E-E946-4CD9-8F2C-D31C8BC18D75}" type="parTrans" cxnId="{59FB2635-95E3-4FBB-A6D6-E11F48F3A0B1}">
      <dgm:prSet/>
      <dgm:spPr/>
      <dgm:t>
        <a:bodyPr/>
        <a:lstStyle/>
        <a:p>
          <a:endParaRPr lang="cs-CZ"/>
        </a:p>
      </dgm:t>
    </dgm:pt>
    <dgm:pt modelId="{7C316F11-B27C-4701-BD10-1F381BD8FE04}" type="sibTrans" cxnId="{59FB2635-95E3-4FBB-A6D6-E11F48F3A0B1}">
      <dgm:prSet/>
      <dgm:spPr/>
      <dgm:t>
        <a:bodyPr/>
        <a:lstStyle/>
        <a:p>
          <a:endParaRPr lang="cs-CZ"/>
        </a:p>
      </dgm:t>
    </dgm:pt>
    <dgm:pt modelId="{D23C6D09-13CD-4C7E-9629-9D1ABBD6527C}">
      <dgm:prSet phldrT="[Text]"/>
      <dgm:spPr/>
      <dgm:t>
        <a:bodyPr/>
        <a:lstStyle/>
        <a:p>
          <a:r>
            <a:rPr lang="cs-CZ" b="1" smtClean="0">
              <a:latin typeface="Arial" panose="020B0604020202020204" pitchFamily="34" charset="0"/>
              <a:cs typeface="Arial" panose="020B0604020202020204" pitchFamily="34" charset="0"/>
            </a:rPr>
            <a:t>Budování znalostních kapacit</a:t>
          </a:r>
        </a:p>
      </dgm:t>
    </dgm:pt>
    <dgm:pt modelId="{95C0FD78-B92E-4DA8-BEE8-25CF77986B13}" type="parTrans" cxnId="{7CBC914A-2DF8-48AD-A273-C32BFEDEFBC5}">
      <dgm:prSet/>
      <dgm:spPr/>
      <dgm:t>
        <a:bodyPr/>
        <a:lstStyle/>
        <a:p>
          <a:endParaRPr lang="cs-CZ"/>
        </a:p>
      </dgm:t>
    </dgm:pt>
    <dgm:pt modelId="{841C8045-13B2-43A8-8E0B-B7416791AC1F}" type="sibTrans" cxnId="{7CBC914A-2DF8-48AD-A273-C32BFEDEFBC5}">
      <dgm:prSet/>
      <dgm:spPr/>
      <dgm:t>
        <a:bodyPr/>
        <a:lstStyle/>
        <a:p>
          <a:endParaRPr lang="cs-CZ"/>
        </a:p>
      </dgm:t>
    </dgm:pt>
    <dgm:pt modelId="{9C4673C6-5621-4DA0-9D47-6948024F6B97}" type="pres">
      <dgm:prSet presAssocID="{1A5DF216-9636-4660-B6C5-3FD5F7D571B0}" presName="Name0" presStyleCnt="0">
        <dgm:presLayoutVars>
          <dgm:dir/>
          <dgm:animLvl val="lvl"/>
          <dgm:resizeHandles val="exact"/>
        </dgm:presLayoutVars>
      </dgm:prSet>
      <dgm:spPr/>
    </dgm:pt>
    <dgm:pt modelId="{7771A4AE-8219-4E32-B072-C9F91DFC3CAA}" type="pres">
      <dgm:prSet presAssocID="{824354BB-1675-4DEE-9CAF-D7774D4843F8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08F4E6-E847-429C-8F34-84BB64E05DDE}" type="pres">
      <dgm:prSet presAssocID="{73E45724-692A-4D43-9525-49AB2E8C7225}" presName="parTxOnlySpace" presStyleCnt="0"/>
      <dgm:spPr/>
    </dgm:pt>
    <dgm:pt modelId="{F34EEFA8-CED0-47D9-8176-4A59E3866883}" type="pres">
      <dgm:prSet presAssocID="{47B276B7-353E-4DC0-88FE-3695B7A649CD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8B8345-47DB-4D9D-B5AE-792383C5C048}" type="pres">
      <dgm:prSet presAssocID="{1CA26D5D-449A-4115-91A4-3FF0C97CCABF}" presName="parTxOnlySpace" presStyleCnt="0"/>
      <dgm:spPr/>
    </dgm:pt>
    <dgm:pt modelId="{B10EEBA3-4E3F-436A-8D7B-4C7B2C3F1D23}" type="pres">
      <dgm:prSet presAssocID="{519E303C-B1C2-4937-99CC-49932725B99C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8DA88A-325D-46A3-9687-454E64A1DE3C}" type="pres">
      <dgm:prSet presAssocID="{7C316F11-B27C-4701-BD10-1F381BD8FE04}" presName="parTxOnlySpace" presStyleCnt="0"/>
      <dgm:spPr/>
    </dgm:pt>
    <dgm:pt modelId="{1A83AC8F-1533-468B-8C6D-C278D8CA4D7E}" type="pres">
      <dgm:prSet presAssocID="{D23C6D09-13CD-4C7E-9629-9D1ABBD6527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5716DEB-9EE4-46AE-A808-01EF91C1843F}" type="presOf" srcId="{824354BB-1675-4DEE-9CAF-D7774D4843F8}" destId="{7771A4AE-8219-4E32-B072-C9F91DFC3CAA}" srcOrd="0" destOrd="0" presId="urn:microsoft.com/office/officeart/2005/8/layout/chevron1"/>
    <dgm:cxn modelId="{682D79AD-254A-4197-862E-40EA0BEFB6E5}" srcId="{1A5DF216-9636-4660-B6C5-3FD5F7D571B0}" destId="{47B276B7-353E-4DC0-88FE-3695B7A649CD}" srcOrd="1" destOrd="0" parTransId="{BAE4925F-919D-49F3-8FAA-4B1B7DEB4E7A}" sibTransId="{1CA26D5D-449A-4115-91A4-3FF0C97CCABF}"/>
    <dgm:cxn modelId="{59FB2635-95E3-4FBB-A6D6-E11F48F3A0B1}" srcId="{1A5DF216-9636-4660-B6C5-3FD5F7D571B0}" destId="{519E303C-B1C2-4937-99CC-49932725B99C}" srcOrd="2" destOrd="0" parTransId="{DA85D66E-E946-4CD9-8F2C-D31C8BC18D75}" sibTransId="{7C316F11-B27C-4701-BD10-1F381BD8FE04}"/>
    <dgm:cxn modelId="{99A814AF-D6ED-4D68-A915-CB459C3D37FE}" type="presOf" srcId="{1A5DF216-9636-4660-B6C5-3FD5F7D571B0}" destId="{9C4673C6-5621-4DA0-9D47-6948024F6B97}" srcOrd="0" destOrd="0" presId="urn:microsoft.com/office/officeart/2005/8/layout/chevron1"/>
    <dgm:cxn modelId="{9503824F-103C-47C7-A577-100274BB001E}" type="presOf" srcId="{47B276B7-353E-4DC0-88FE-3695B7A649CD}" destId="{F34EEFA8-CED0-47D9-8176-4A59E3866883}" srcOrd="0" destOrd="0" presId="urn:microsoft.com/office/officeart/2005/8/layout/chevron1"/>
    <dgm:cxn modelId="{DE22BF12-D44B-48F5-8D39-C74673840A5D}" type="presOf" srcId="{519E303C-B1C2-4937-99CC-49932725B99C}" destId="{B10EEBA3-4E3F-436A-8D7B-4C7B2C3F1D23}" srcOrd="0" destOrd="0" presId="urn:microsoft.com/office/officeart/2005/8/layout/chevron1"/>
    <dgm:cxn modelId="{7CBC914A-2DF8-48AD-A273-C32BFEDEFBC5}" srcId="{1A5DF216-9636-4660-B6C5-3FD5F7D571B0}" destId="{D23C6D09-13CD-4C7E-9629-9D1ABBD6527C}" srcOrd="3" destOrd="0" parTransId="{95C0FD78-B92E-4DA8-BEE8-25CF77986B13}" sibTransId="{841C8045-13B2-43A8-8E0B-B7416791AC1F}"/>
    <dgm:cxn modelId="{593A71B5-DAC8-478F-AB05-F51522D22D5F}" srcId="{1A5DF216-9636-4660-B6C5-3FD5F7D571B0}" destId="{824354BB-1675-4DEE-9CAF-D7774D4843F8}" srcOrd="0" destOrd="0" parTransId="{395162EF-DFBA-406D-99EE-C6E5A0EEF181}" sibTransId="{73E45724-692A-4D43-9525-49AB2E8C7225}"/>
    <dgm:cxn modelId="{53A318B9-440E-4F57-936D-906B947473D2}" type="presOf" srcId="{D23C6D09-13CD-4C7E-9629-9D1ABBD6527C}" destId="{1A83AC8F-1533-468B-8C6D-C278D8CA4D7E}" srcOrd="0" destOrd="0" presId="urn:microsoft.com/office/officeart/2005/8/layout/chevron1"/>
    <dgm:cxn modelId="{8290211E-79E3-488F-B020-26F210CFB758}" type="presParOf" srcId="{9C4673C6-5621-4DA0-9D47-6948024F6B97}" destId="{7771A4AE-8219-4E32-B072-C9F91DFC3CAA}" srcOrd="0" destOrd="0" presId="urn:microsoft.com/office/officeart/2005/8/layout/chevron1"/>
    <dgm:cxn modelId="{FA9F03A8-6C90-494C-8447-5593FC1F9921}" type="presParOf" srcId="{9C4673C6-5621-4DA0-9D47-6948024F6B97}" destId="{3C08F4E6-E847-429C-8F34-84BB64E05DDE}" srcOrd="1" destOrd="0" presId="urn:microsoft.com/office/officeart/2005/8/layout/chevron1"/>
    <dgm:cxn modelId="{81559A1F-4A38-43FC-BF41-8D107B1EC6B5}" type="presParOf" srcId="{9C4673C6-5621-4DA0-9D47-6948024F6B97}" destId="{F34EEFA8-CED0-47D9-8176-4A59E3866883}" srcOrd="2" destOrd="0" presId="urn:microsoft.com/office/officeart/2005/8/layout/chevron1"/>
    <dgm:cxn modelId="{D11F3E6D-B9A1-4D7C-9238-4D1904A03BDA}" type="presParOf" srcId="{9C4673C6-5621-4DA0-9D47-6948024F6B97}" destId="{F18B8345-47DB-4D9D-B5AE-792383C5C048}" srcOrd="3" destOrd="0" presId="urn:microsoft.com/office/officeart/2005/8/layout/chevron1"/>
    <dgm:cxn modelId="{9424EE59-E0CB-473D-9D91-E411307B2CE8}" type="presParOf" srcId="{9C4673C6-5621-4DA0-9D47-6948024F6B97}" destId="{B10EEBA3-4E3F-436A-8D7B-4C7B2C3F1D23}" srcOrd="4" destOrd="0" presId="urn:microsoft.com/office/officeart/2005/8/layout/chevron1"/>
    <dgm:cxn modelId="{48479BE7-B491-402B-AD59-708772628AD3}" type="presParOf" srcId="{9C4673C6-5621-4DA0-9D47-6948024F6B97}" destId="{868DA88A-325D-46A3-9687-454E64A1DE3C}" srcOrd="5" destOrd="0" presId="urn:microsoft.com/office/officeart/2005/8/layout/chevron1"/>
    <dgm:cxn modelId="{86F2F973-0813-450C-9F67-137C9F8D9A3B}" type="presParOf" srcId="{9C4673C6-5621-4DA0-9D47-6948024F6B97}" destId="{1A83AC8F-1533-468B-8C6D-C278D8CA4D7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1DC270C4-C5C0-460C-B70E-96777450C63C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276AAC2-9CA9-48D9-B49B-00ECB4BDB4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4F4350-470B-4ABA-8401-ED2DD0089F29}">
      <dgm:prSet phldrT="[Text]" custT="1"/>
      <dgm:spPr/>
      <dgm:t>
        <a:bodyPr/>
        <a:lstStyle/>
        <a:p>
          <a:r>
            <a:rPr lang="cs-CZ" sz="2000" b="1" dirty="0" smtClean="0"/>
            <a:t> Aktivity</a:t>
          </a:r>
          <a:endParaRPr lang="cs-CZ" sz="2000" b="1" dirty="0"/>
        </a:p>
      </dgm:t>
    </dgm:pt>
    <dgm:pt modelId="{78F8D939-FCD1-4D04-ABFD-69ECCE00B86F}" type="parTrans" cxnId="{53F7B7ED-EF07-45C3-87AE-89C32BDF1159}">
      <dgm:prSet/>
      <dgm:spPr/>
      <dgm:t>
        <a:bodyPr/>
        <a:lstStyle/>
        <a:p>
          <a:endParaRPr lang="cs-CZ"/>
        </a:p>
      </dgm:t>
    </dgm:pt>
    <dgm:pt modelId="{464DBBB1-9228-47FD-8065-08F24DFD4762}" type="sibTrans" cxnId="{53F7B7ED-EF07-45C3-87AE-89C32BDF1159}">
      <dgm:prSet/>
      <dgm:spPr/>
      <dgm:t>
        <a:bodyPr/>
        <a:lstStyle/>
        <a:p>
          <a:endParaRPr lang="cs-CZ"/>
        </a:p>
      </dgm:t>
    </dgm:pt>
    <dgm:pt modelId="{88CD1256-100C-4623-AB82-9267D563DB2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1800" b="1" dirty="0" smtClean="0"/>
            <a:t>Aktivity jednotlivých škol (včetně aktivit z Šablon I. )</a:t>
          </a:r>
          <a:endParaRPr lang="cs-CZ" sz="1800" b="1" dirty="0"/>
        </a:p>
      </dgm:t>
    </dgm:pt>
    <dgm:pt modelId="{79C896F2-CD5D-4C6F-B9BA-3A8F1088F980}" type="parTrans" cxnId="{90F57028-0920-4309-8A2C-E92B9C9579C1}">
      <dgm:prSet/>
      <dgm:spPr/>
      <dgm:t>
        <a:bodyPr/>
        <a:lstStyle/>
        <a:p>
          <a:endParaRPr lang="cs-CZ"/>
        </a:p>
      </dgm:t>
    </dgm:pt>
    <dgm:pt modelId="{A8290E49-5A91-424F-BB3C-7EDF22B3CAB1}" type="sibTrans" cxnId="{90F57028-0920-4309-8A2C-E92B9C9579C1}">
      <dgm:prSet/>
      <dgm:spPr/>
      <dgm:t>
        <a:bodyPr/>
        <a:lstStyle/>
        <a:p>
          <a:endParaRPr lang="cs-CZ"/>
        </a:p>
      </dgm:t>
    </dgm:pt>
    <dgm:pt modelId="{81A742CF-E111-458C-B98C-CD623F13FDDF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1800" b="1" dirty="0" smtClean="0"/>
            <a:t>Aktivity spolupráce</a:t>
          </a:r>
          <a:endParaRPr lang="cs-CZ" sz="1800" b="1" dirty="0"/>
        </a:p>
      </dgm:t>
    </dgm:pt>
    <dgm:pt modelId="{12C458C5-C948-4C99-9043-FDA1BF6F35F9}" type="parTrans" cxnId="{33468919-769A-470C-B445-AC3F31E89207}">
      <dgm:prSet/>
      <dgm:spPr/>
      <dgm:t>
        <a:bodyPr/>
        <a:lstStyle/>
        <a:p>
          <a:endParaRPr lang="cs-CZ"/>
        </a:p>
      </dgm:t>
    </dgm:pt>
    <dgm:pt modelId="{BF7589ED-8604-4EA4-803F-2ECEB5C88A74}" type="sibTrans" cxnId="{33468919-769A-470C-B445-AC3F31E89207}">
      <dgm:prSet/>
      <dgm:spPr/>
      <dgm:t>
        <a:bodyPr/>
        <a:lstStyle/>
        <a:p>
          <a:endParaRPr lang="cs-CZ"/>
        </a:p>
      </dgm:t>
    </dgm:pt>
    <dgm:pt modelId="{1D942816-76DE-4124-892A-16E78C5D0D1C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 Roční akční plán</a:t>
          </a:r>
          <a:endParaRPr lang="cs-CZ" sz="2000" b="1" dirty="0"/>
        </a:p>
      </dgm:t>
    </dgm:pt>
    <dgm:pt modelId="{0C7D0198-B71F-47DE-A5EF-DB403E9A16C7}" type="parTrans" cxnId="{F3329B9E-6FBC-4A71-BEF2-CE4A7942255B}">
      <dgm:prSet/>
      <dgm:spPr/>
      <dgm:t>
        <a:bodyPr/>
        <a:lstStyle/>
        <a:p>
          <a:endParaRPr lang="cs-CZ"/>
        </a:p>
      </dgm:t>
    </dgm:pt>
    <dgm:pt modelId="{788C162D-BEB7-4243-81DC-CAE7F48EAB1E}" type="sibTrans" cxnId="{F3329B9E-6FBC-4A71-BEF2-CE4A7942255B}">
      <dgm:prSet/>
      <dgm:spPr/>
      <dgm:t>
        <a:bodyPr/>
        <a:lstStyle/>
        <a:p>
          <a:endParaRPr lang="cs-CZ"/>
        </a:p>
      </dgm:t>
    </dgm:pt>
    <dgm:pt modelId="{CEA3DE73-728A-4E9E-96C9-A6B8968B5315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1800" b="1" dirty="0" smtClean="0"/>
            <a:t>Obsahuje navíc zdroje financování  </a:t>
          </a:r>
          <a:br>
            <a:rPr lang="cs-CZ" sz="1800" b="1" dirty="0" smtClean="0"/>
          </a:br>
          <a:r>
            <a:rPr lang="cs-CZ" sz="1800" b="1" dirty="0" smtClean="0"/>
            <a:t>(12/2017 – výzva OP VVV – Implementace MAP I)</a:t>
          </a:r>
          <a:endParaRPr lang="cs-CZ" sz="1800" b="1" dirty="0"/>
        </a:p>
      </dgm:t>
    </dgm:pt>
    <dgm:pt modelId="{A9FB4013-5A44-43A1-A785-AAFF30CCBB99}" type="parTrans" cxnId="{3B5CB43F-473B-4187-A4F9-386452DB97A7}">
      <dgm:prSet/>
      <dgm:spPr/>
      <dgm:t>
        <a:bodyPr/>
        <a:lstStyle/>
        <a:p>
          <a:endParaRPr lang="cs-CZ"/>
        </a:p>
      </dgm:t>
    </dgm:pt>
    <dgm:pt modelId="{F42E3C7F-D64F-4D6C-8177-DC631B79A797}" type="sibTrans" cxnId="{3B5CB43F-473B-4187-A4F9-386452DB97A7}">
      <dgm:prSet/>
      <dgm:spPr/>
      <dgm:t>
        <a:bodyPr/>
        <a:lstStyle/>
        <a:p>
          <a:endParaRPr lang="cs-CZ"/>
        </a:p>
      </dgm:t>
    </dgm:pt>
    <dgm:pt modelId="{1F997149-AD4A-4305-ACF3-CFBB085F3CAE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1800" b="1" dirty="0" smtClean="0"/>
            <a:t>Infrastruktura (pouze </a:t>
          </a:r>
          <a:r>
            <a:rPr lang="cs-CZ" sz="1800" b="1" smtClean="0"/>
            <a:t>přímo </a:t>
          </a:r>
          <a:r>
            <a:rPr lang="cs-CZ" sz="1800" b="1" smtClean="0"/>
            <a:t>využitelná </a:t>
          </a:r>
          <a:r>
            <a:rPr lang="cs-CZ" sz="1800" b="1" dirty="0" smtClean="0"/>
            <a:t>ve výuce, ostatní jsou ve strategickém rámci </a:t>
          </a:r>
          <a:r>
            <a:rPr lang="cs-CZ" sz="1800" b="1" smtClean="0"/>
            <a:t>MAP</a:t>
          </a:r>
          <a:r>
            <a:rPr lang="cs-CZ" sz="1800" b="1" smtClean="0"/>
            <a:t>)                                                                 </a:t>
          </a:r>
          <a:r>
            <a:rPr lang="cs-CZ" sz="1800" b="0" i="1" smtClean="0">
              <a:latin typeface="+mn-lt"/>
              <a:cs typeface="Arial" panose="020B0604020202020204" pitchFamily="34" charset="0"/>
            </a:rPr>
            <a:t>- název a charakteristika aktivity, rozpočet, termín realizace, realizátor, spolupráce – s kým, připravenost+ soulad se strategickým cílem</a:t>
          </a:r>
          <a:endParaRPr lang="cs-CZ" sz="1800" b="0" i="1" dirty="0">
            <a:latin typeface="+mn-lt"/>
            <a:cs typeface="Arial" panose="020B0604020202020204" pitchFamily="34" charset="0"/>
          </a:endParaRPr>
        </a:p>
      </dgm:t>
    </dgm:pt>
    <dgm:pt modelId="{5D7B01EB-4153-4DF8-815B-82DB2449C78A}" type="parTrans" cxnId="{6B6696DF-C674-4017-BFE3-5E3DCA4F901E}">
      <dgm:prSet/>
      <dgm:spPr/>
      <dgm:t>
        <a:bodyPr/>
        <a:lstStyle/>
        <a:p>
          <a:endParaRPr lang="cs-CZ"/>
        </a:p>
      </dgm:t>
    </dgm:pt>
    <dgm:pt modelId="{4DB955CD-DCCD-465F-A5E1-93ED5B9948A4}" type="sibTrans" cxnId="{6B6696DF-C674-4017-BFE3-5E3DCA4F901E}">
      <dgm:prSet/>
      <dgm:spPr/>
      <dgm:t>
        <a:bodyPr/>
        <a:lstStyle/>
        <a:p>
          <a:endParaRPr lang="cs-CZ"/>
        </a:p>
      </dgm:t>
    </dgm:pt>
    <dgm:pt modelId="{48B73EDC-17FD-475F-BE5F-8C29E5BDAAB8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1800" b="1" smtClean="0"/>
            <a:t>Období - školní </a:t>
          </a:r>
          <a:r>
            <a:rPr lang="cs-CZ" sz="1800" b="1" dirty="0" smtClean="0"/>
            <a:t>rok 2017/2018 </a:t>
          </a:r>
          <a:endParaRPr lang="cs-CZ" sz="1800" b="1" dirty="0"/>
        </a:p>
      </dgm:t>
    </dgm:pt>
    <dgm:pt modelId="{5BC47122-D8CD-4CCD-82A4-99771567D68C}" type="parTrans" cxnId="{498CA70E-9443-4F74-8239-2D9593CC69B6}">
      <dgm:prSet/>
      <dgm:spPr/>
      <dgm:t>
        <a:bodyPr/>
        <a:lstStyle/>
        <a:p>
          <a:endParaRPr lang="cs-CZ"/>
        </a:p>
      </dgm:t>
    </dgm:pt>
    <dgm:pt modelId="{507B10BA-A31A-400C-A8F4-BCAE1E09F24F}" type="sibTrans" cxnId="{498CA70E-9443-4F74-8239-2D9593CC69B6}">
      <dgm:prSet/>
      <dgm:spPr/>
      <dgm:t>
        <a:bodyPr/>
        <a:lstStyle/>
        <a:p>
          <a:endParaRPr lang="cs-CZ"/>
        </a:p>
      </dgm:t>
    </dgm:pt>
    <dgm:pt modelId="{35449086-0215-4445-85D4-6A904DCF10F8}" type="pres">
      <dgm:prSet presAssocID="{8276AAC2-9CA9-48D9-B49B-00ECB4BDB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06EE97-5B54-4F97-9747-EF85D2F6458C}" type="pres">
      <dgm:prSet presAssocID="{3F4F4350-470B-4ABA-8401-ED2DD0089F29}" presName="parentText" presStyleLbl="node1" presStyleIdx="0" presStyleCnt="2" custScaleY="44632" custLinFactNeighborX="-152" custLinFactNeighborY="-544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A525FF-3E18-4DD9-9857-AE7C6AC85513}" type="pres">
      <dgm:prSet presAssocID="{3F4F4350-470B-4ABA-8401-ED2DD0089F29}" presName="childText" presStyleLbl="revTx" presStyleIdx="0" presStyleCnt="2" custScaleX="100000" custScaleY="96718" custLinFactNeighborX="152" custLinFactNeighborY="-32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84E5FD-9309-46F9-AF84-96AA13C9B300}" type="pres">
      <dgm:prSet presAssocID="{1D942816-76DE-4124-892A-16E78C5D0D1C}" presName="parentText" presStyleLbl="node1" presStyleIdx="1" presStyleCnt="2" custScaleY="45684" custLinFactNeighborX="-456" custLinFactNeighborY="198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B97E9A-188B-46C5-BC2D-D0A8D51C1FC0}" type="pres">
      <dgm:prSet presAssocID="{1D942816-76DE-4124-892A-16E78C5D0D1C}" presName="childText" presStyleLbl="revTx" presStyleIdx="1" presStyleCnt="2" custScaleY="96407" custLinFactNeighborX="152" custLinFactNeighborY="179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168E728-7620-42D2-865C-7729F71CE3E0}" type="presOf" srcId="{81A742CF-E111-458C-B98C-CD623F13FDDF}" destId="{65A525FF-3E18-4DD9-9857-AE7C6AC85513}" srcOrd="0" destOrd="1" presId="urn:microsoft.com/office/officeart/2005/8/layout/vList2"/>
    <dgm:cxn modelId="{C57BE6F8-62AC-4B12-AEFA-ABC18F0F0399}" type="presOf" srcId="{3F4F4350-470B-4ABA-8401-ED2DD0089F29}" destId="{5406EE97-5B54-4F97-9747-EF85D2F6458C}" srcOrd="0" destOrd="0" presId="urn:microsoft.com/office/officeart/2005/8/layout/vList2"/>
    <dgm:cxn modelId="{33468919-769A-470C-B445-AC3F31E89207}" srcId="{3F4F4350-470B-4ABA-8401-ED2DD0089F29}" destId="{81A742CF-E111-458C-B98C-CD623F13FDDF}" srcOrd="1" destOrd="0" parTransId="{12C458C5-C948-4C99-9043-FDA1BF6F35F9}" sibTransId="{BF7589ED-8604-4EA4-803F-2ECEB5C88A74}"/>
    <dgm:cxn modelId="{541477D5-DF7E-446B-A9E2-8384F8C251D1}" type="presOf" srcId="{48B73EDC-17FD-475F-BE5F-8C29E5BDAAB8}" destId="{52B97E9A-188B-46C5-BC2D-D0A8D51C1FC0}" srcOrd="0" destOrd="0" presId="urn:microsoft.com/office/officeart/2005/8/layout/vList2"/>
    <dgm:cxn modelId="{3F9EB31A-4FB9-46A2-B170-6B10BF766D1E}" type="presOf" srcId="{8276AAC2-9CA9-48D9-B49B-00ECB4BDB42A}" destId="{35449086-0215-4445-85D4-6A904DCF10F8}" srcOrd="0" destOrd="0" presId="urn:microsoft.com/office/officeart/2005/8/layout/vList2"/>
    <dgm:cxn modelId="{90F57028-0920-4309-8A2C-E92B9C9579C1}" srcId="{3F4F4350-470B-4ABA-8401-ED2DD0089F29}" destId="{88CD1256-100C-4623-AB82-9267D563DB26}" srcOrd="0" destOrd="0" parTransId="{79C896F2-CD5D-4C6F-B9BA-3A8F1088F980}" sibTransId="{A8290E49-5A91-424F-BB3C-7EDF22B3CAB1}"/>
    <dgm:cxn modelId="{53F7B7ED-EF07-45C3-87AE-89C32BDF1159}" srcId="{8276AAC2-9CA9-48D9-B49B-00ECB4BDB42A}" destId="{3F4F4350-470B-4ABA-8401-ED2DD0089F29}" srcOrd="0" destOrd="0" parTransId="{78F8D939-FCD1-4D04-ABFD-69ECCE00B86F}" sibTransId="{464DBBB1-9228-47FD-8065-08F24DFD4762}"/>
    <dgm:cxn modelId="{3EE4554A-3EEA-4E29-891E-B792EAB8A21E}" type="presOf" srcId="{1F997149-AD4A-4305-ACF3-CFBB085F3CAE}" destId="{65A525FF-3E18-4DD9-9857-AE7C6AC85513}" srcOrd="0" destOrd="2" presId="urn:microsoft.com/office/officeart/2005/8/layout/vList2"/>
    <dgm:cxn modelId="{F591DB94-20FE-4BF2-8688-BEE0542A49AD}" type="presOf" srcId="{88CD1256-100C-4623-AB82-9267D563DB26}" destId="{65A525FF-3E18-4DD9-9857-AE7C6AC85513}" srcOrd="0" destOrd="0" presId="urn:microsoft.com/office/officeart/2005/8/layout/vList2"/>
    <dgm:cxn modelId="{3B5CB43F-473B-4187-A4F9-386452DB97A7}" srcId="{1D942816-76DE-4124-892A-16E78C5D0D1C}" destId="{CEA3DE73-728A-4E9E-96C9-A6B8968B5315}" srcOrd="1" destOrd="0" parTransId="{A9FB4013-5A44-43A1-A785-AAFF30CCBB99}" sibTransId="{F42E3C7F-D64F-4D6C-8177-DC631B79A797}"/>
    <dgm:cxn modelId="{1E8EE4E6-5C86-4ACE-BB71-626054A6F649}" type="presOf" srcId="{CEA3DE73-728A-4E9E-96C9-A6B8968B5315}" destId="{52B97E9A-188B-46C5-BC2D-D0A8D51C1FC0}" srcOrd="0" destOrd="1" presId="urn:microsoft.com/office/officeart/2005/8/layout/vList2"/>
    <dgm:cxn modelId="{6B6696DF-C674-4017-BFE3-5E3DCA4F901E}" srcId="{3F4F4350-470B-4ABA-8401-ED2DD0089F29}" destId="{1F997149-AD4A-4305-ACF3-CFBB085F3CAE}" srcOrd="2" destOrd="0" parTransId="{5D7B01EB-4153-4DF8-815B-82DB2449C78A}" sibTransId="{4DB955CD-DCCD-465F-A5E1-93ED5B9948A4}"/>
    <dgm:cxn modelId="{498CA70E-9443-4F74-8239-2D9593CC69B6}" srcId="{1D942816-76DE-4124-892A-16E78C5D0D1C}" destId="{48B73EDC-17FD-475F-BE5F-8C29E5BDAAB8}" srcOrd="0" destOrd="0" parTransId="{5BC47122-D8CD-4CCD-82A4-99771567D68C}" sibTransId="{507B10BA-A31A-400C-A8F4-BCAE1E09F24F}"/>
    <dgm:cxn modelId="{F3329B9E-6FBC-4A71-BEF2-CE4A7942255B}" srcId="{8276AAC2-9CA9-48D9-B49B-00ECB4BDB42A}" destId="{1D942816-76DE-4124-892A-16E78C5D0D1C}" srcOrd="1" destOrd="0" parTransId="{0C7D0198-B71F-47DE-A5EF-DB403E9A16C7}" sibTransId="{788C162D-BEB7-4243-81DC-CAE7F48EAB1E}"/>
    <dgm:cxn modelId="{06D1BDAC-7391-4F2C-9511-2FB292FB5A7A}" type="presOf" srcId="{1D942816-76DE-4124-892A-16E78C5D0D1C}" destId="{DE84E5FD-9309-46F9-AF84-96AA13C9B300}" srcOrd="0" destOrd="0" presId="urn:microsoft.com/office/officeart/2005/8/layout/vList2"/>
    <dgm:cxn modelId="{7CAF5EAB-4392-49FE-8068-82E419B55199}" type="presParOf" srcId="{35449086-0215-4445-85D4-6A904DCF10F8}" destId="{5406EE97-5B54-4F97-9747-EF85D2F6458C}" srcOrd="0" destOrd="0" presId="urn:microsoft.com/office/officeart/2005/8/layout/vList2"/>
    <dgm:cxn modelId="{D60981AA-AF63-4093-BD3C-2860EB4D435F}" type="presParOf" srcId="{35449086-0215-4445-85D4-6A904DCF10F8}" destId="{65A525FF-3E18-4DD9-9857-AE7C6AC85513}" srcOrd="1" destOrd="0" presId="urn:microsoft.com/office/officeart/2005/8/layout/vList2"/>
    <dgm:cxn modelId="{131B56E0-291B-4851-82A7-591A62FD5944}" type="presParOf" srcId="{35449086-0215-4445-85D4-6A904DCF10F8}" destId="{DE84E5FD-9309-46F9-AF84-96AA13C9B300}" srcOrd="2" destOrd="0" presId="urn:microsoft.com/office/officeart/2005/8/layout/vList2"/>
    <dgm:cxn modelId="{7129C07C-51BA-4134-99F5-7D972AD51381}" type="presParOf" srcId="{35449086-0215-4445-85D4-6A904DCF10F8}" destId="{52B97E9A-188B-46C5-BC2D-D0A8D51C1FC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52A9B10D-64ED-4E1B-A3A7-01B550FE0C59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dirty="0" smtClean="0"/>
            <a:t>Akční plán </a:t>
          </a:r>
          <a:endParaRPr lang="cs-CZ" b="1" dirty="0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</dgm:pt>
    <dgm:pt modelId="{53AB9437-9E03-42BE-8E10-278428D11B15}" type="pres">
      <dgm:prSet presAssocID="{2964F256-CC93-4406-B9A5-D5701F8F7773}" presName="text" presStyleLbl="fgAcc0" presStyleIdx="0" presStyleCnt="1" custScaleX="292561" custScaleY="54572" custLinFactNeighborX="-9673" custLinFactNeighborY="-1806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A2AA26A8-8B1F-4F35-B266-B8BBE6E9B1E5}" type="presOf" srcId="{B1D4CB5E-114A-4CF7-95CC-41775BD00D4B}" destId="{83F78DA1-C5BD-4C0B-8A6A-204EFFA4C74B}" srcOrd="0" destOrd="0" presId="urn:microsoft.com/office/officeart/2005/8/layout/hierarchy1"/>
    <dgm:cxn modelId="{7AE3E3AC-1778-4F76-B254-867B21CB2B30}" type="presOf" srcId="{2964F256-CC93-4406-B9A5-D5701F8F7773}" destId="{53AB9437-9E03-42BE-8E10-278428D11B15}" srcOrd="0" destOrd="0" presId="urn:microsoft.com/office/officeart/2005/8/layout/hierarchy1"/>
    <dgm:cxn modelId="{685A1BE4-2AD8-43DD-9193-226C5FF3F1EF}" type="presParOf" srcId="{83F78DA1-C5BD-4C0B-8A6A-204EFFA4C74B}" destId="{4A308560-7149-4BA4-AF03-B2D15EF9B6E5}" srcOrd="0" destOrd="0" presId="urn:microsoft.com/office/officeart/2005/8/layout/hierarchy1"/>
    <dgm:cxn modelId="{F55BBBA5-B23C-4FD1-AA4F-E93C1C57CDBC}" type="presParOf" srcId="{4A308560-7149-4BA4-AF03-B2D15EF9B6E5}" destId="{04A02BE0-846F-451B-A80B-2810875A7599}" srcOrd="0" destOrd="0" presId="urn:microsoft.com/office/officeart/2005/8/layout/hierarchy1"/>
    <dgm:cxn modelId="{8704BA1F-9DEE-466E-9E18-5604E6162A30}" type="presParOf" srcId="{04A02BE0-846F-451B-A80B-2810875A7599}" destId="{D8878D1D-75FE-4874-9D85-D22E314E4766}" srcOrd="0" destOrd="0" presId="urn:microsoft.com/office/officeart/2005/8/layout/hierarchy1"/>
    <dgm:cxn modelId="{7941A6C4-1451-4198-9FAA-6A9F1F76A490}" type="presParOf" srcId="{04A02BE0-846F-451B-A80B-2810875A7599}" destId="{53AB9437-9E03-42BE-8E10-278428D11B15}" srcOrd="1" destOrd="0" presId="urn:microsoft.com/office/officeart/2005/8/layout/hierarchy1"/>
    <dgm:cxn modelId="{C8ED8149-DC3E-4195-B212-3AA2918B1104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D44156E3-803D-4C98-A395-0E7BA90147C8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8276AAC2-9CA9-48D9-B49B-00ECB4BDB4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4F4350-470B-4ABA-8401-ED2DD0089F29}">
      <dgm:prSet phldrT="[Text]" custT="1"/>
      <dgm:spPr/>
      <dgm:t>
        <a:bodyPr/>
        <a:lstStyle/>
        <a:p>
          <a:r>
            <a:rPr lang="cs-CZ" sz="2000" b="1" smtClean="0"/>
            <a:t>Priorita 1 – Zvyšování kvality předškolního vzdělávání</a:t>
          </a:r>
          <a:endParaRPr lang="cs-CZ" sz="2000" b="1"/>
        </a:p>
      </dgm:t>
    </dgm:pt>
    <dgm:pt modelId="{78F8D939-FCD1-4D04-ABFD-69ECCE00B86F}" type="parTrans" cxnId="{53F7B7ED-EF07-45C3-87AE-89C32BDF1159}">
      <dgm:prSet/>
      <dgm:spPr/>
      <dgm:t>
        <a:bodyPr/>
        <a:lstStyle/>
        <a:p>
          <a:endParaRPr lang="cs-CZ"/>
        </a:p>
      </dgm:t>
    </dgm:pt>
    <dgm:pt modelId="{464DBBB1-9228-47FD-8065-08F24DFD4762}" type="sibTrans" cxnId="{53F7B7ED-EF07-45C3-87AE-89C32BDF1159}">
      <dgm:prSet/>
      <dgm:spPr/>
      <dgm:t>
        <a:bodyPr/>
        <a:lstStyle/>
        <a:p>
          <a:endParaRPr lang="cs-CZ"/>
        </a:p>
      </dgm:t>
    </dgm:pt>
    <dgm:pt modelId="{88CD1256-100C-4623-AB82-9267D563DB2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Cíl 1.1 Podpora spolupráce školy a rodiny</a:t>
          </a:r>
          <a:endParaRPr lang="cs-CZ" sz="2000" b="1"/>
        </a:p>
      </dgm:t>
    </dgm:pt>
    <dgm:pt modelId="{79C896F2-CD5D-4C6F-B9BA-3A8F1088F980}" type="parTrans" cxnId="{90F57028-0920-4309-8A2C-E92B9C9579C1}">
      <dgm:prSet/>
      <dgm:spPr/>
      <dgm:t>
        <a:bodyPr/>
        <a:lstStyle/>
        <a:p>
          <a:endParaRPr lang="cs-CZ"/>
        </a:p>
      </dgm:t>
    </dgm:pt>
    <dgm:pt modelId="{A8290E49-5A91-424F-BB3C-7EDF22B3CAB1}" type="sibTrans" cxnId="{90F57028-0920-4309-8A2C-E92B9C9579C1}">
      <dgm:prSet/>
      <dgm:spPr/>
      <dgm:t>
        <a:bodyPr/>
        <a:lstStyle/>
        <a:p>
          <a:endParaRPr lang="cs-CZ"/>
        </a:p>
      </dgm:t>
    </dgm:pt>
    <dgm:pt modelId="{81A742CF-E111-458C-B98C-CD623F13FDDF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Cíl 1.2 Vybavení MŠ pomůckami a technikou</a:t>
          </a:r>
          <a:endParaRPr lang="cs-CZ" sz="2000" b="1"/>
        </a:p>
      </dgm:t>
    </dgm:pt>
    <dgm:pt modelId="{12C458C5-C948-4C99-9043-FDA1BF6F35F9}" type="parTrans" cxnId="{33468919-769A-470C-B445-AC3F31E89207}">
      <dgm:prSet/>
      <dgm:spPr/>
      <dgm:t>
        <a:bodyPr/>
        <a:lstStyle/>
        <a:p>
          <a:endParaRPr lang="cs-CZ"/>
        </a:p>
      </dgm:t>
    </dgm:pt>
    <dgm:pt modelId="{BF7589ED-8604-4EA4-803F-2ECEB5C88A74}" type="sibTrans" cxnId="{33468919-769A-470C-B445-AC3F31E89207}">
      <dgm:prSet/>
      <dgm:spPr/>
      <dgm:t>
        <a:bodyPr/>
        <a:lstStyle/>
        <a:p>
          <a:endParaRPr lang="cs-CZ"/>
        </a:p>
      </dgm:t>
    </dgm:pt>
    <dgm:pt modelId="{1D942816-76DE-4124-892A-16E78C5D0D1C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Priorita 2 – Podpora dětí a žáků se SVP</a:t>
          </a:r>
          <a:endParaRPr lang="cs-CZ" sz="2000" b="1"/>
        </a:p>
      </dgm:t>
    </dgm:pt>
    <dgm:pt modelId="{0C7D0198-B71F-47DE-A5EF-DB403E9A16C7}" type="parTrans" cxnId="{F3329B9E-6FBC-4A71-BEF2-CE4A7942255B}">
      <dgm:prSet/>
      <dgm:spPr/>
      <dgm:t>
        <a:bodyPr/>
        <a:lstStyle/>
        <a:p>
          <a:endParaRPr lang="cs-CZ"/>
        </a:p>
      </dgm:t>
    </dgm:pt>
    <dgm:pt modelId="{788C162D-BEB7-4243-81DC-CAE7F48EAB1E}" type="sibTrans" cxnId="{F3329B9E-6FBC-4A71-BEF2-CE4A7942255B}">
      <dgm:prSet/>
      <dgm:spPr/>
      <dgm:t>
        <a:bodyPr/>
        <a:lstStyle/>
        <a:p>
          <a:endParaRPr lang="cs-CZ"/>
        </a:p>
      </dgm:t>
    </dgm:pt>
    <dgm:pt modelId="{6F1BFBEB-A4E8-4624-A420-525E776DF24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Cíl 2.1 Pořádání akcí pro pedagogy MŠ a ZŠ v oblasti inkluze</a:t>
          </a:r>
          <a:endParaRPr lang="cs-CZ" sz="2000" b="1"/>
        </a:p>
      </dgm:t>
    </dgm:pt>
    <dgm:pt modelId="{59ACD262-0BCF-4236-A05C-F92D25360BA6}" type="parTrans" cxnId="{88CBCA55-3811-4B8A-8577-578DF4CE4C03}">
      <dgm:prSet/>
      <dgm:spPr/>
      <dgm:t>
        <a:bodyPr/>
        <a:lstStyle/>
        <a:p>
          <a:endParaRPr lang="cs-CZ"/>
        </a:p>
      </dgm:t>
    </dgm:pt>
    <dgm:pt modelId="{A20B991D-B837-4EB1-9DB9-7C2FEEFE321E}" type="sibTrans" cxnId="{88CBCA55-3811-4B8A-8577-578DF4CE4C03}">
      <dgm:prSet/>
      <dgm:spPr/>
      <dgm:t>
        <a:bodyPr/>
        <a:lstStyle/>
        <a:p>
          <a:endParaRPr lang="cs-CZ"/>
        </a:p>
      </dgm:t>
    </dgm:pt>
    <dgm:pt modelId="{54D8F0AC-3A3A-4591-ABF8-B2F237B3C69B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Cíl 2.2 Podpora sociální inkluze </a:t>
          </a:r>
          <a:endParaRPr lang="cs-CZ" sz="2000" b="1"/>
        </a:p>
      </dgm:t>
    </dgm:pt>
    <dgm:pt modelId="{5F373FE0-D7F7-4112-857C-3528662B8505}" type="parTrans" cxnId="{7E36F515-E058-4A66-807B-84087D7673E4}">
      <dgm:prSet/>
      <dgm:spPr/>
      <dgm:t>
        <a:bodyPr/>
        <a:lstStyle/>
        <a:p>
          <a:endParaRPr lang="cs-CZ"/>
        </a:p>
      </dgm:t>
    </dgm:pt>
    <dgm:pt modelId="{257D3682-BE1F-428C-B2FC-F691F839EDA3}" type="sibTrans" cxnId="{7E36F515-E058-4A66-807B-84087D7673E4}">
      <dgm:prSet/>
      <dgm:spPr/>
      <dgm:t>
        <a:bodyPr/>
        <a:lstStyle/>
        <a:p>
          <a:endParaRPr lang="cs-CZ"/>
        </a:p>
      </dgm:t>
    </dgm:pt>
    <dgm:pt modelId="{35449086-0215-4445-85D4-6A904DCF10F8}" type="pres">
      <dgm:prSet presAssocID="{8276AAC2-9CA9-48D9-B49B-00ECB4BDB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06EE97-5B54-4F97-9747-EF85D2F6458C}" type="pres">
      <dgm:prSet presAssocID="{3F4F4350-470B-4ABA-8401-ED2DD0089F29}" presName="parentText" presStyleLbl="node1" presStyleIdx="0" presStyleCnt="2" custScaleY="44632" custLinFactNeighborX="-1657" custLinFactNeighborY="-3267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A525FF-3E18-4DD9-9857-AE7C6AC85513}" type="pres">
      <dgm:prSet presAssocID="{3F4F4350-470B-4ABA-8401-ED2DD0089F29}" presName="childText" presStyleLbl="revTx" presStyleIdx="0" presStyleCnt="2" custScaleX="99696" custScaleY="96718" custLinFactNeighborX="152" custLinFactNeighborY="-168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84E5FD-9309-46F9-AF84-96AA13C9B300}" type="pres">
      <dgm:prSet presAssocID="{1D942816-76DE-4124-892A-16E78C5D0D1C}" presName="parentText" presStyleLbl="node1" presStyleIdx="1" presStyleCnt="2" custScaleY="45684" custLinFactNeighborY="-1089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B97E9A-188B-46C5-BC2D-D0A8D51C1FC0}" type="pres">
      <dgm:prSet presAssocID="{1D942816-76DE-4124-892A-16E78C5D0D1C}" presName="childText" presStyleLbl="revTx" presStyleIdx="1" presStyleCnt="2" custLinFactNeighborX="-152" custLinFactNeighborY="74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D06245-A2DD-4966-BC82-FA393A171086}" type="presOf" srcId="{88CD1256-100C-4623-AB82-9267D563DB26}" destId="{65A525FF-3E18-4DD9-9857-AE7C6AC85513}" srcOrd="0" destOrd="0" presId="urn:microsoft.com/office/officeart/2005/8/layout/vList2"/>
    <dgm:cxn modelId="{36DC4850-1C07-4BFC-8991-82B8EF43A9FB}" type="presOf" srcId="{1D942816-76DE-4124-892A-16E78C5D0D1C}" destId="{DE84E5FD-9309-46F9-AF84-96AA13C9B300}" srcOrd="0" destOrd="0" presId="urn:microsoft.com/office/officeart/2005/8/layout/vList2"/>
    <dgm:cxn modelId="{E9E133F5-3FCA-4180-B141-55253D7291B6}" type="presOf" srcId="{54D8F0AC-3A3A-4591-ABF8-B2F237B3C69B}" destId="{52B97E9A-188B-46C5-BC2D-D0A8D51C1FC0}" srcOrd="0" destOrd="1" presId="urn:microsoft.com/office/officeart/2005/8/layout/vList2"/>
    <dgm:cxn modelId="{63B2C4D8-B06B-4FFF-9145-4B57E23B638D}" type="presOf" srcId="{3F4F4350-470B-4ABA-8401-ED2DD0089F29}" destId="{5406EE97-5B54-4F97-9747-EF85D2F6458C}" srcOrd="0" destOrd="0" presId="urn:microsoft.com/office/officeart/2005/8/layout/vList2"/>
    <dgm:cxn modelId="{F3329B9E-6FBC-4A71-BEF2-CE4A7942255B}" srcId="{8276AAC2-9CA9-48D9-B49B-00ECB4BDB42A}" destId="{1D942816-76DE-4124-892A-16E78C5D0D1C}" srcOrd="1" destOrd="0" parTransId="{0C7D0198-B71F-47DE-A5EF-DB403E9A16C7}" sibTransId="{788C162D-BEB7-4243-81DC-CAE7F48EAB1E}"/>
    <dgm:cxn modelId="{6B27A088-7E5F-430D-B4D0-7BB512FE5D38}" type="presOf" srcId="{6F1BFBEB-A4E8-4624-A420-525E776DF246}" destId="{52B97E9A-188B-46C5-BC2D-D0A8D51C1FC0}" srcOrd="0" destOrd="0" presId="urn:microsoft.com/office/officeart/2005/8/layout/vList2"/>
    <dgm:cxn modelId="{90F57028-0920-4309-8A2C-E92B9C9579C1}" srcId="{3F4F4350-470B-4ABA-8401-ED2DD0089F29}" destId="{88CD1256-100C-4623-AB82-9267D563DB26}" srcOrd="0" destOrd="0" parTransId="{79C896F2-CD5D-4C6F-B9BA-3A8F1088F980}" sibTransId="{A8290E49-5A91-424F-BB3C-7EDF22B3CAB1}"/>
    <dgm:cxn modelId="{33468919-769A-470C-B445-AC3F31E89207}" srcId="{3F4F4350-470B-4ABA-8401-ED2DD0089F29}" destId="{81A742CF-E111-458C-B98C-CD623F13FDDF}" srcOrd="1" destOrd="0" parTransId="{12C458C5-C948-4C99-9043-FDA1BF6F35F9}" sibTransId="{BF7589ED-8604-4EA4-803F-2ECEB5C88A74}"/>
    <dgm:cxn modelId="{53F7B7ED-EF07-45C3-87AE-89C32BDF1159}" srcId="{8276AAC2-9CA9-48D9-B49B-00ECB4BDB42A}" destId="{3F4F4350-470B-4ABA-8401-ED2DD0089F29}" srcOrd="0" destOrd="0" parTransId="{78F8D939-FCD1-4D04-ABFD-69ECCE00B86F}" sibTransId="{464DBBB1-9228-47FD-8065-08F24DFD4762}"/>
    <dgm:cxn modelId="{CE7C6D31-2B4B-46DF-9BC1-F226D1565F75}" type="presOf" srcId="{81A742CF-E111-458C-B98C-CD623F13FDDF}" destId="{65A525FF-3E18-4DD9-9857-AE7C6AC85513}" srcOrd="0" destOrd="1" presId="urn:microsoft.com/office/officeart/2005/8/layout/vList2"/>
    <dgm:cxn modelId="{88CBCA55-3811-4B8A-8577-578DF4CE4C03}" srcId="{1D942816-76DE-4124-892A-16E78C5D0D1C}" destId="{6F1BFBEB-A4E8-4624-A420-525E776DF246}" srcOrd="0" destOrd="0" parTransId="{59ACD262-0BCF-4236-A05C-F92D25360BA6}" sibTransId="{A20B991D-B837-4EB1-9DB9-7C2FEEFE321E}"/>
    <dgm:cxn modelId="{7E36F515-E058-4A66-807B-84087D7673E4}" srcId="{1D942816-76DE-4124-892A-16E78C5D0D1C}" destId="{54D8F0AC-3A3A-4591-ABF8-B2F237B3C69B}" srcOrd="1" destOrd="0" parTransId="{5F373FE0-D7F7-4112-857C-3528662B8505}" sibTransId="{257D3682-BE1F-428C-B2FC-F691F839EDA3}"/>
    <dgm:cxn modelId="{79CDA12D-936A-4027-AE87-10A21F38FF75}" type="presOf" srcId="{8276AAC2-9CA9-48D9-B49B-00ECB4BDB42A}" destId="{35449086-0215-4445-85D4-6A904DCF10F8}" srcOrd="0" destOrd="0" presId="urn:microsoft.com/office/officeart/2005/8/layout/vList2"/>
    <dgm:cxn modelId="{3C15CC9A-AD90-49DB-B8F9-C64656058FE6}" type="presParOf" srcId="{35449086-0215-4445-85D4-6A904DCF10F8}" destId="{5406EE97-5B54-4F97-9747-EF85D2F6458C}" srcOrd="0" destOrd="0" presId="urn:microsoft.com/office/officeart/2005/8/layout/vList2"/>
    <dgm:cxn modelId="{EEB37CFD-AAAB-4118-A0C4-8B98BD884A88}" type="presParOf" srcId="{35449086-0215-4445-85D4-6A904DCF10F8}" destId="{65A525FF-3E18-4DD9-9857-AE7C6AC85513}" srcOrd="1" destOrd="0" presId="urn:microsoft.com/office/officeart/2005/8/layout/vList2"/>
    <dgm:cxn modelId="{80BF46A4-21E2-437C-85B9-2C77EA5DD413}" type="presParOf" srcId="{35449086-0215-4445-85D4-6A904DCF10F8}" destId="{DE84E5FD-9309-46F9-AF84-96AA13C9B300}" srcOrd="2" destOrd="0" presId="urn:microsoft.com/office/officeart/2005/8/layout/vList2"/>
    <dgm:cxn modelId="{F5C3A24C-BBBB-47DD-82FE-122EC41CF57B}" type="presParOf" srcId="{35449086-0215-4445-85D4-6A904DCF10F8}" destId="{52B97E9A-188B-46C5-BC2D-D0A8D51C1FC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smtClean="0"/>
            <a:t>Priority a cíle – MAP Neratovice</a:t>
          </a:r>
          <a:endParaRPr lang="cs-CZ" b="1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</dgm:pt>
    <dgm:pt modelId="{53AB9437-9E03-42BE-8E10-278428D11B15}" type="pres">
      <dgm:prSet presAssocID="{2964F256-CC93-4406-B9A5-D5701F8F7773}" presName="text" presStyleLbl="fgAcc0" presStyleIdx="0" presStyleCnt="1" custScaleX="292561" custScaleY="54572" custLinFactNeighborX="-9673" custLinFactNeighborY="-1806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83F21F34-DF54-413E-9E2B-90DEBFE722AC}" type="presOf" srcId="{2964F256-CC93-4406-B9A5-D5701F8F7773}" destId="{53AB9437-9E03-42BE-8E10-278428D11B15}" srcOrd="0" destOrd="0" presId="urn:microsoft.com/office/officeart/2005/8/layout/hierarchy1"/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CDC65255-F33B-4E1D-BE53-FA1BA0095CC0}" type="presOf" srcId="{B1D4CB5E-114A-4CF7-95CC-41775BD00D4B}" destId="{83F78DA1-C5BD-4C0B-8A6A-204EFFA4C74B}" srcOrd="0" destOrd="0" presId="urn:microsoft.com/office/officeart/2005/8/layout/hierarchy1"/>
    <dgm:cxn modelId="{8A313EE8-E423-4D82-BDC7-1AA4D1870D43}" type="presParOf" srcId="{83F78DA1-C5BD-4C0B-8A6A-204EFFA4C74B}" destId="{4A308560-7149-4BA4-AF03-B2D15EF9B6E5}" srcOrd="0" destOrd="0" presId="urn:microsoft.com/office/officeart/2005/8/layout/hierarchy1"/>
    <dgm:cxn modelId="{45EBC7A6-1E44-4E82-A1E3-D3930A384419}" type="presParOf" srcId="{4A308560-7149-4BA4-AF03-B2D15EF9B6E5}" destId="{04A02BE0-846F-451B-A80B-2810875A7599}" srcOrd="0" destOrd="0" presId="urn:microsoft.com/office/officeart/2005/8/layout/hierarchy1"/>
    <dgm:cxn modelId="{C04FCE13-DCED-46B7-A068-58712600F655}" type="presParOf" srcId="{04A02BE0-846F-451B-A80B-2810875A7599}" destId="{D8878D1D-75FE-4874-9D85-D22E314E4766}" srcOrd="0" destOrd="0" presId="urn:microsoft.com/office/officeart/2005/8/layout/hierarchy1"/>
    <dgm:cxn modelId="{2C136368-0468-423B-83AA-B6B6ECBC35FD}" type="presParOf" srcId="{04A02BE0-846F-451B-A80B-2810875A7599}" destId="{53AB9437-9E03-42BE-8E10-278428D11B15}" srcOrd="1" destOrd="0" presId="urn:microsoft.com/office/officeart/2005/8/layout/hierarchy1"/>
    <dgm:cxn modelId="{A0445C28-98C6-4A1C-9852-57CDEBAC9F63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8E316C6E-F9E1-43B0-B5EB-227499BD7A07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8276AAC2-9CA9-48D9-B49B-00ECB4BDB4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4F4350-470B-4ABA-8401-ED2DD0089F29}">
      <dgm:prSet phldrT="[Text]" custT="1"/>
      <dgm:spPr/>
      <dgm:t>
        <a:bodyPr/>
        <a:lstStyle/>
        <a:p>
          <a:r>
            <a:rPr lang="cs-CZ" sz="2000" b="1" smtClean="0"/>
            <a:t>Priorita 3 – Podpora vybraných oblastí vzdělávání v MŠ a ZŠ</a:t>
          </a:r>
          <a:endParaRPr lang="cs-CZ" sz="2000" b="1"/>
        </a:p>
      </dgm:t>
    </dgm:pt>
    <dgm:pt modelId="{78F8D939-FCD1-4D04-ABFD-69ECCE00B86F}" type="parTrans" cxnId="{53F7B7ED-EF07-45C3-87AE-89C32BDF1159}">
      <dgm:prSet/>
      <dgm:spPr/>
      <dgm:t>
        <a:bodyPr/>
        <a:lstStyle/>
        <a:p>
          <a:endParaRPr lang="cs-CZ"/>
        </a:p>
      </dgm:t>
    </dgm:pt>
    <dgm:pt modelId="{464DBBB1-9228-47FD-8065-08F24DFD4762}" type="sibTrans" cxnId="{53F7B7ED-EF07-45C3-87AE-89C32BDF1159}">
      <dgm:prSet/>
      <dgm:spPr/>
      <dgm:t>
        <a:bodyPr/>
        <a:lstStyle/>
        <a:p>
          <a:endParaRPr lang="cs-CZ"/>
        </a:p>
      </dgm:t>
    </dgm:pt>
    <dgm:pt modelId="{88CD1256-100C-4623-AB82-9267D563DB2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Cíl 3.1 Vytvoření podnětného prostředí pro děti a žáky</a:t>
          </a:r>
          <a:endParaRPr lang="cs-CZ" sz="2000" b="1"/>
        </a:p>
      </dgm:t>
    </dgm:pt>
    <dgm:pt modelId="{79C896F2-CD5D-4C6F-B9BA-3A8F1088F980}" type="parTrans" cxnId="{90F57028-0920-4309-8A2C-E92B9C9579C1}">
      <dgm:prSet/>
      <dgm:spPr/>
      <dgm:t>
        <a:bodyPr/>
        <a:lstStyle/>
        <a:p>
          <a:endParaRPr lang="cs-CZ"/>
        </a:p>
      </dgm:t>
    </dgm:pt>
    <dgm:pt modelId="{A8290E49-5A91-424F-BB3C-7EDF22B3CAB1}" type="sibTrans" cxnId="{90F57028-0920-4309-8A2C-E92B9C9579C1}">
      <dgm:prSet/>
      <dgm:spPr/>
      <dgm:t>
        <a:bodyPr/>
        <a:lstStyle/>
        <a:p>
          <a:endParaRPr lang="cs-CZ"/>
        </a:p>
      </dgm:t>
    </dgm:pt>
    <dgm:pt modelId="{81A742CF-E111-458C-B98C-CD623F13FDDF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Cíl 3.2 Pořádání workshopů pro pedagogy v MŠ a ZŠ ve 	 	   vybraných oblastech</a:t>
          </a:r>
          <a:endParaRPr lang="cs-CZ" sz="2000" b="1"/>
        </a:p>
      </dgm:t>
    </dgm:pt>
    <dgm:pt modelId="{12C458C5-C948-4C99-9043-FDA1BF6F35F9}" type="parTrans" cxnId="{33468919-769A-470C-B445-AC3F31E89207}">
      <dgm:prSet/>
      <dgm:spPr/>
      <dgm:t>
        <a:bodyPr/>
        <a:lstStyle/>
        <a:p>
          <a:endParaRPr lang="cs-CZ"/>
        </a:p>
      </dgm:t>
    </dgm:pt>
    <dgm:pt modelId="{BF7589ED-8604-4EA4-803F-2ECEB5C88A74}" type="sibTrans" cxnId="{33468919-769A-470C-B445-AC3F31E89207}">
      <dgm:prSet/>
      <dgm:spPr/>
      <dgm:t>
        <a:bodyPr/>
        <a:lstStyle/>
        <a:p>
          <a:endParaRPr lang="cs-CZ"/>
        </a:p>
      </dgm:t>
    </dgm:pt>
    <dgm:pt modelId="{1D942816-76DE-4124-892A-16E78C5D0D1C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Priorita 4 – Rozvoj infrastruktury MŠ a ZŠ</a:t>
          </a:r>
          <a:endParaRPr lang="cs-CZ" sz="2000" b="1"/>
        </a:p>
      </dgm:t>
    </dgm:pt>
    <dgm:pt modelId="{0C7D0198-B71F-47DE-A5EF-DB403E9A16C7}" type="parTrans" cxnId="{F3329B9E-6FBC-4A71-BEF2-CE4A7942255B}">
      <dgm:prSet/>
      <dgm:spPr/>
      <dgm:t>
        <a:bodyPr/>
        <a:lstStyle/>
        <a:p>
          <a:endParaRPr lang="cs-CZ"/>
        </a:p>
      </dgm:t>
    </dgm:pt>
    <dgm:pt modelId="{788C162D-BEB7-4243-81DC-CAE7F48EAB1E}" type="sibTrans" cxnId="{F3329B9E-6FBC-4A71-BEF2-CE4A7942255B}">
      <dgm:prSet/>
      <dgm:spPr/>
      <dgm:t>
        <a:bodyPr/>
        <a:lstStyle/>
        <a:p>
          <a:endParaRPr lang="cs-CZ"/>
        </a:p>
      </dgm:t>
    </dgm:pt>
    <dgm:pt modelId="{6F1BFBEB-A4E8-4624-A420-525E776DF24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Cíl 4.1 Podpora infrastruktury pro předškolní vzdělávání</a:t>
          </a:r>
          <a:endParaRPr lang="cs-CZ" sz="2000" b="1"/>
        </a:p>
      </dgm:t>
    </dgm:pt>
    <dgm:pt modelId="{59ACD262-0BCF-4236-A05C-F92D25360BA6}" type="parTrans" cxnId="{88CBCA55-3811-4B8A-8577-578DF4CE4C03}">
      <dgm:prSet/>
      <dgm:spPr/>
      <dgm:t>
        <a:bodyPr/>
        <a:lstStyle/>
        <a:p>
          <a:endParaRPr lang="cs-CZ"/>
        </a:p>
      </dgm:t>
    </dgm:pt>
    <dgm:pt modelId="{A20B991D-B837-4EB1-9DB9-7C2FEEFE321E}" type="sibTrans" cxnId="{88CBCA55-3811-4B8A-8577-578DF4CE4C03}">
      <dgm:prSet/>
      <dgm:spPr/>
      <dgm:t>
        <a:bodyPr/>
        <a:lstStyle/>
        <a:p>
          <a:endParaRPr lang="cs-CZ"/>
        </a:p>
      </dgm:t>
    </dgm:pt>
    <dgm:pt modelId="{E4E643FD-628A-4822-AFDE-579E0975053D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Cíl 3.3 Podpora vzniku nových zájmových a neformálních 	     	   aktivit pro děti a žáky</a:t>
          </a:r>
          <a:endParaRPr lang="cs-CZ" sz="2000" b="1"/>
        </a:p>
      </dgm:t>
    </dgm:pt>
    <dgm:pt modelId="{E2CB1677-38D1-4246-85E8-056A952988E6}" type="parTrans" cxnId="{AE91FB77-087A-4D7A-89A5-99565DC84FEA}">
      <dgm:prSet/>
      <dgm:spPr/>
      <dgm:t>
        <a:bodyPr/>
        <a:lstStyle/>
        <a:p>
          <a:endParaRPr lang="cs-CZ"/>
        </a:p>
      </dgm:t>
    </dgm:pt>
    <dgm:pt modelId="{F227388D-E614-4FA5-8091-24AA02530E4A}" type="sibTrans" cxnId="{AE91FB77-087A-4D7A-89A5-99565DC84FEA}">
      <dgm:prSet/>
      <dgm:spPr/>
      <dgm:t>
        <a:bodyPr/>
        <a:lstStyle/>
        <a:p>
          <a:endParaRPr lang="cs-CZ"/>
        </a:p>
      </dgm:t>
    </dgm:pt>
    <dgm:pt modelId="{8862C08F-C4FF-499A-B0FE-9FFACA3D24A4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Cíl 4.2 Podpora infrastruktury pro základní vzdělávání</a:t>
          </a:r>
          <a:endParaRPr lang="cs-CZ" sz="2000" b="1"/>
        </a:p>
      </dgm:t>
    </dgm:pt>
    <dgm:pt modelId="{CDD4E148-FF67-484C-8DD6-6D7EA1709C98}" type="parTrans" cxnId="{46BD2A81-743B-4B84-AE23-0AAD860CAFC2}">
      <dgm:prSet/>
      <dgm:spPr/>
      <dgm:t>
        <a:bodyPr/>
        <a:lstStyle/>
        <a:p>
          <a:endParaRPr lang="cs-CZ"/>
        </a:p>
      </dgm:t>
    </dgm:pt>
    <dgm:pt modelId="{ADAD750A-CF58-4075-894A-202903447000}" type="sibTrans" cxnId="{46BD2A81-743B-4B84-AE23-0AAD860CAFC2}">
      <dgm:prSet/>
      <dgm:spPr/>
      <dgm:t>
        <a:bodyPr/>
        <a:lstStyle/>
        <a:p>
          <a:endParaRPr lang="cs-CZ"/>
        </a:p>
      </dgm:t>
    </dgm:pt>
    <dgm:pt modelId="{35449086-0215-4445-85D4-6A904DCF10F8}" type="pres">
      <dgm:prSet presAssocID="{8276AAC2-9CA9-48D9-B49B-00ECB4BDB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06EE97-5B54-4F97-9747-EF85D2F6458C}" type="pres">
      <dgm:prSet presAssocID="{3F4F4350-470B-4ABA-8401-ED2DD0089F29}" presName="parentText" presStyleLbl="node1" presStyleIdx="0" presStyleCnt="2" custScaleY="44632" custLinFactNeighborX="-152" custLinFactNeighborY="-544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A525FF-3E18-4DD9-9857-AE7C6AC85513}" type="pres">
      <dgm:prSet presAssocID="{3F4F4350-470B-4ABA-8401-ED2DD0089F29}" presName="childText" presStyleLbl="revTx" presStyleIdx="0" presStyleCnt="2" custScaleX="99696" custScaleY="96718" custLinFactNeighborX="152" custLinFactNeighborY="-32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84E5FD-9309-46F9-AF84-96AA13C9B300}" type="pres">
      <dgm:prSet presAssocID="{1D942816-76DE-4124-892A-16E78C5D0D1C}" presName="parentText" presStyleLbl="node1" presStyleIdx="1" presStyleCnt="2" custScaleY="45684" custLinFactNeighborY="2287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B97E9A-188B-46C5-BC2D-D0A8D51C1FC0}" type="pres">
      <dgm:prSet presAssocID="{1D942816-76DE-4124-892A-16E78C5D0D1C}" presName="childText" presStyleLbl="revTx" presStyleIdx="1" presStyleCnt="2" custLinFactNeighborY="317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AFEBF5F-92BD-4318-9778-B090487C81BB}" type="presOf" srcId="{81A742CF-E111-458C-B98C-CD623F13FDDF}" destId="{65A525FF-3E18-4DD9-9857-AE7C6AC85513}" srcOrd="0" destOrd="1" presId="urn:microsoft.com/office/officeart/2005/8/layout/vList2"/>
    <dgm:cxn modelId="{F7F063BA-0EEE-42F9-93F4-E73DDB8E0FFC}" type="presOf" srcId="{6F1BFBEB-A4E8-4624-A420-525E776DF246}" destId="{52B97E9A-188B-46C5-BC2D-D0A8D51C1FC0}" srcOrd="0" destOrd="0" presId="urn:microsoft.com/office/officeart/2005/8/layout/vList2"/>
    <dgm:cxn modelId="{DAF6A239-BEB8-4096-8854-04BE41C8B103}" type="presOf" srcId="{88CD1256-100C-4623-AB82-9267D563DB26}" destId="{65A525FF-3E18-4DD9-9857-AE7C6AC85513}" srcOrd="0" destOrd="0" presId="urn:microsoft.com/office/officeart/2005/8/layout/vList2"/>
    <dgm:cxn modelId="{88CBCA55-3811-4B8A-8577-578DF4CE4C03}" srcId="{1D942816-76DE-4124-892A-16E78C5D0D1C}" destId="{6F1BFBEB-A4E8-4624-A420-525E776DF246}" srcOrd="0" destOrd="0" parTransId="{59ACD262-0BCF-4236-A05C-F92D25360BA6}" sibTransId="{A20B991D-B837-4EB1-9DB9-7C2FEEFE321E}"/>
    <dgm:cxn modelId="{AE91FB77-087A-4D7A-89A5-99565DC84FEA}" srcId="{3F4F4350-470B-4ABA-8401-ED2DD0089F29}" destId="{E4E643FD-628A-4822-AFDE-579E0975053D}" srcOrd="2" destOrd="0" parTransId="{E2CB1677-38D1-4246-85E8-056A952988E6}" sibTransId="{F227388D-E614-4FA5-8091-24AA02530E4A}"/>
    <dgm:cxn modelId="{1E67CAC7-04BD-49B4-92D5-5065C1FB717A}" type="presOf" srcId="{E4E643FD-628A-4822-AFDE-579E0975053D}" destId="{65A525FF-3E18-4DD9-9857-AE7C6AC85513}" srcOrd="0" destOrd="2" presId="urn:microsoft.com/office/officeart/2005/8/layout/vList2"/>
    <dgm:cxn modelId="{33468919-769A-470C-B445-AC3F31E89207}" srcId="{3F4F4350-470B-4ABA-8401-ED2DD0089F29}" destId="{81A742CF-E111-458C-B98C-CD623F13FDDF}" srcOrd="1" destOrd="0" parTransId="{12C458C5-C948-4C99-9043-FDA1BF6F35F9}" sibTransId="{BF7589ED-8604-4EA4-803F-2ECEB5C88A74}"/>
    <dgm:cxn modelId="{B3A76473-F232-45F1-B87C-9F1D6ACF6296}" type="presOf" srcId="{3F4F4350-470B-4ABA-8401-ED2DD0089F29}" destId="{5406EE97-5B54-4F97-9747-EF85D2F6458C}" srcOrd="0" destOrd="0" presId="urn:microsoft.com/office/officeart/2005/8/layout/vList2"/>
    <dgm:cxn modelId="{77093A36-23FA-493B-AAC6-33B319886BDF}" type="presOf" srcId="{8276AAC2-9CA9-48D9-B49B-00ECB4BDB42A}" destId="{35449086-0215-4445-85D4-6A904DCF10F8}" srcOrd="0" destOrd="0" presId="urn:microsoft.com/office/officeart/2005/8/layout/vList2"/>
    <dgm:cxn modelId="{53F7B7ED-EF07-45C3-87AE-89C32BDF1159}" srcId="{8276AAC2-9CA9-48D9-B49B-00ECB4BDB42A}" destId="{3F4F4350-470B-4ABA-8401-ED2DD0089F29}" srcOrd="0" destOrd="0" parTransId="{78F8D939-FCD1-4D04-ABFD-69ECCE00B86F}" sibTransId="{464DBBB1-9228-47FD-8065-08F24DFD4762}"/>
    <dgm:cxn modelId="{46BD2A81-743B-4B84-AE23-0AAD860CAFC2}" srcId="{1D942816-76DE-4124-892A-16E78C5D0D1C}" destId="{8862C08F-C4FF-499A-B0FE-9FFACA3D24A4}" srcOrd="1" destOrd="0" parTransId="{CDD4E148-FF67-484C-8DD6-6D7EA1709C98}" sibTransId="{ADAD750A-CF58-4075-894A-202903447000}"/>
    <dgm:cxn modelId="{9F38E6F5-C337-4FEF-8C76-19C92DB13210}" type="presOf" srcId="{1D942816-76DE-4124-892A-16E78C5D0D1C}" destId="{DE84E5FD-9309-46F9-AF84-96AA13C9B300}" srcOrd="0" destOrd="0" presId="urn:microsoft.com/office/officeart/2005/8/layout/vList2"/>
    <dgm:cxn modelId="{90F57028-0920-4309-8A2C-E92B9C9579C1}" srcId="{3F4F4350-470B-4ABA-8401-ED2DD0089F29}" destId="{88CD1256-100C-4623-AB82-9267D563DB26}" srcOrd="0" destOrd="0" parTransId="{79C896F2-CD5D-4C6F-B9BA-3A8F1088F980}" sibTransId="{A8290E49-5A91-424F-BB3C-7EDF22B3CAB1}"/>
    <dgm:cxn modelId="{EE68F148-776A-426D-BB8B-ECB0B62961A9}" type="presOf" srcId="{8862C08F-C4FF-499A-B0FE-9FFACA3D24A4}" destId="{52B97E9A-188B-46C5-BC2D-D0A8D51C1FC0}" srcOrd="0" destOrd="1" presId="urn:microsoft.com/office/officeart/2005/8/layout/vList2"/>
    <dgm:cxn modelId="{F3329B9E-6FBC-4A71-BEF2-CE4A7942255B}" srcId="{8276AAC2-9CA9-48D9-B49B-00ECB4BDB42A}" destId="{1D942816-76DE-4124-892A-16E78C5D0D1C}" srcOrd="1" destOrd="0" parTransId="{0C7D0198-B71F-47DE-A5EF-DB403E9A16C7}" sibTransId="{788C162D-BEB7-4243-81DC-CAE7F48EAB1E}"/>
    <dgm:cxn modelId="{74667B73-2989-4855-B8EE-01AF0EBBFC30}" type="presParOf" srcId="{35449086-0215-4445-85D4-6A904DCF10F8}" destId="{5406EE97-5B54-4F97-9747-EF85D2F6458C}" srcOrd="0" destOrd="0" presId="urn:microsoft.com/office/officeart/2005/8/layout/vList2"/>
    <dgm:cxn modelId="{529E22A9-2D32-423C-A0C6-A09A1C8B142F}" type="presParOf" srcId="{35449086-0215-4445-85D4-6A904DCF10F8}" destId="{65A525FF-3E18-4DD9-9857-AE7C6AC85513}" srcOrd="1" destOrd="0" presId="urn:microsoft.com/office/officeart/2005/8/layout/vList2"/>
    <dgm:cxn modelId="{717B1AF1-8F03-4D85-A70D-9C8411953279}" type="presParOf" srcId="{35449086-0215-4445-85D4-6A904DCF10F8}" destId="{DE84E5FD-9309-46F9-AF84-96AA13C9B300}" srcOrd="2" destOrd="0" presId="urn:microsoft.com/office/officeart/2005/8/layout/vList2"/>
    <dgm:cxn modelId="{49B7AACC-0CF7-4D42-A771-FE3FAA86F743}" type="presParOf" srcId="{35449086-0215-4445-85D4-6A904DCF10F8}" destId="{52B97E9A-188B-46C5-BC2D-D0A8D51C1FC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smtClean="0"/>
            <a:t>Priority a cíle – MAP Neratovice</a:t>
          </a:r>
          <a:endParaRPr lang="cs-CZ" b="1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</dgm:pt>
    <dgm:pt modelId="{53AB9437-9E03-42BE-8E10-278428D11B15}" type="pres">
      <dgm:prSet presAssocID="{2964F256-CC93-4406-B9A5-D5701F8F7773}" presName="text" presStyleLbl="fgAcc0" presStyleIdx="0" presStyleCnt="1" custScaleX="292561" custScaleY="54572" custLinFactNeighborX="-9673" custLinFactNeighborY="-1806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63EE08F7-9588-4E46-87E8-BF263AF5B756}" type="presOf" srcId="{2964F256-CC93-4406-B9A5-D5701F8F7773}" destId="{53AB9437-9E03-42BE-8E10-278428D11B15}" srcOrd="0" destOrd="0" presId="urn:microsoft.com/office/officeart/2005/8/layout/hierarchy1"/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D0F4C8DC-EBFF-4007-A450-DEB018FF711A}" type="presOf" srcId="{B1D4CB5E-114A-4CF7-95CC-41775BD00D4B}" destId="{83F78DA1-C5BD-4C0B-8A6A-204EFFA4C74B}" srcOrd="0" destOrd="0" presId="urn:microsoft.com/office/officeart/2005/8/layout/hierarchy1"/>
    <dgm:cxn modelId="{E0B61D67-EA44-4439-AE69-0D3EDAA414A1}" type="presParOf" srcId="{83F78DA1-C5BD-4C0B-8A6A-204EFFA4C74B}" destId="{4A308560-7149-4BA4-AF03-B2D15EF9B6E5}" srcOrd="0" destOrd="0" presId="urn:microsoft.com/office/officeart/2005/8/layout/hierarchy1"/>
    <dgm:cxn modelId="{2814DB72-9A0D-4F50-8B47-F5DEB7A8A3A8}" type="presParOf" srcId="{4A308560-7149-4BA4-AF03-B2D15EF9B6E5}" destId="{04A02BE0-846F-451B-A80B-2810875A7599}" srcOrd="0" destOrd="0" presId="urn:microsoft.com/office/officeart/2005/8/layout/hierarchy1"/>
    <dgm:cxn modelId="{9617ACBC-708D-4565-9D1E-14B87D9E528D}" type="presParOf" srcId="{04A02BE0-846F-451B-A80B-2810875A7599}" destId="{D8878D1D-75FE-4874-9D85-D22E314E4766}" srcOrd="0" destOrd="0" presId="urn:microsoft.com/office/officeart/2005/8/layout/hierarchy1"/>
    <dgm:cxn modelId="{FACBEB75-3AB6-4CE3-9476-C1A3E2191725}" type="presParOf" srcId="{04A02BE0-846F-451B-A80B-2810875A7599}" destId="{53AB9437-9E03-42BE-8E10-278428D11B15}" srcOrd="1" destOrd="0" presId="urn:microsoft.com/office/officeart/2005/8/layout/hierarchy1"/>
    <dgm:cxn modelId="{9B89CA38-1729-4658-BEED-D23DFEA091E6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D457CC95-725A-42ED-BB47-C31958D6DE0D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smtClean="0"/>
            <a:t>Co plánujeme dál v </a:t>
          </a:r>
          <a:r>
            <a:rPr lang="cs-CZ" b="1" smtClean="0"/>
            <a:t>projektu MAP v SO ORP Neratovice</a:t>
          </a:r>
          <a:endParaRPr lang="cs-CZ" b="1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  <dgm:t>
        <a:bodyPr/>
        <a:lstStyle/>
        <a:p>
          <a:endParaRPr lang="cs-CZ"/>
        </a:p>
      </dgm:t>
    </dgm:pt>
    <dgm:pt modelId="{53AB9437-9E03-42BE-8E10-278428D11B15}" type="pres">
      <dgm:prSet presAssocID="{2964F256-CC93-4406-B9A5-D5701F8F7773}" presName="text" presStyleLbl="fgAcc0" presStyleIdx="0" presStyleCnt="1" custScaleX="328284" custScaleY="64495" custLinFactNeighborX="-10968" custLinFactNeighborY="-5282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E20DC2F6-112D-41DF-B879-635714F47D87}" type="presOf" srcId="{B1D4CB5E-114A-4CF7-95CC-41775BD00D4B}" destId="{83F78DA1-C5BD-4C0B-8A6A-204EFFA4C74B}" srcOrd="0" destOrd="0" presId="urn:microsoft.com/office/officeart/2005/8/layout/hierarchy1"/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1153CF10-F780-4A4C-A1A5-7C3A36D7A8D1}" type="presOf" srcId="{2964F256-CC93-4406-B9A5-D5701F8F7773}" destId="{53AB9437-9E03-42BE-8E10-278428D11B15}" srcOrd="0" destOrd="0" presId="urn:microsoft.com/office/officeart/2005/8/layout/hierarchy1"/>
    <dgm:cxn modelId="{6BDAEEC5-AA32-46D2-8B71-21E5ADEA9D06}" type="presParOf" srcId="{83F78DA1-C5BD-4C0B-8A6A-204EFFA4C74B}" destId="{4A308560-7149-4BA4-AF03-B2D15EF9B6E5}" srcOrd="0" destOrd="0" presId="urn:microsoft.com/office/officeart/2005/8/layout/hierarchy1"/>
    <dgm:cxn modelId="{6C67AD80-3C47-4D48-841C-43B898D7F693}" type="presParOf" srcId="{4A308560-7149-4BA4-AF03-B2D15EF9B6E5}" destId="{04A02BE0-846F-451B-A80B-2810875A7599}" srcOrd="0" destOrd="0" presId="urn:microsoft.com/office/officeart/2005/8/layout/hierarchy1"/>
    <dgm:cxn modelId="{312C800D-1B3C-4B41-946D-3336CED64C00}" type="presParOf" srcId="{04A02BE0-846F-451B-A80B-2810875A7599}" destId="{D8878D1D-75FE-4874-9D85-D22E314E4766}" srcOrd="0" destOrd="0" presId="urn:microsoft.com/office/officeart/2005/8/layout/hierarchy1"/>
    <dgm:cxn modelId="{4F808B81-4EA8-4276-A1F4-05C1D9D3CABE}" type="presParOf" srcId="{04A02BE0-846F-451B-A80B-2810875A7599}" destId="{53AB9437-9E03-42BE-8E10-278428D11B15}" srcOrd="1" destOrd="0" presId="urn:microsoft.com/office/officeart/2005/8/layout/hierarchy1"/>
    <dgm:cxn modelId="{59C9D7E5-2BE4-426E-9D1E-3BC481A7EE76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8276AAC2-9CA9-48D9-B49B-00ECB4BDB4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4F4350-470B-4ABA-8401-ED2DD0089F29}">
      <dgm:prSet phldrT="[Text]" custT="1"/>
      <dgm:spPr/>
      <dgm:t>
        <a:bodyPr/>
        <a:lstStyle/>
        <a:p>
          <a:r>
            <a:rPr lang="cs-CZ" sz="2000" b="1" u="none" dirty="0" smtClean="0"/>
            <a:t>Výtvarná, fotografická a literární soutěž </a:t>
          </a:r>
          <a:endParaRPr lang="cs-CZ" sz="2000" b="1" u="none" dirty="0"/>
        </a:p>
      </dgm:t>
    </dgm:pt>
    <dgm:pt modelId="{78F8D939-FCD1-4D04-ABFD-69ECCE00B86F}" type="parTrans" cxnId="{53F7B7ED-EF07-45C3-87AE-89C32BDF1159}">
      <dgm:prSet/>
      <dgm:spPr/>
      <dgm:t>
        <a:bodyPr/>
        <a:lstStyle/>
        <a:p>
          <a:endParaRPr lang="cs-CZ"/>
        </a:p>
      </dgm:t>
    </dgm:pt>
    <dgm:pt modelId="{464DBBB1-9228-47FD-8065-08F24DFD4762}" type="sibTrans" cxnId="{53F7B7ED-EF07-45C3-87AE-89C32BDF1159}">
      <dgm:prSet/>
      <dgm:spPr/>
      <dgm:t>
        <a:bodyPr/>
        <a:lstStyle/>
        <a:p>
          <a:endParaRPr lang="cs-CZ"/>
        </a:p>
      </dgm:t>
    </dgm:pt>
    <dgm:pt modelId="{88CD1256-100C-4623-AB82-9267D563DB2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1800" smtClean="0"/>
            <a:t>Vyhlášení:  leden 2017 – 12. 4. </a:t>
          </a:r>
          <a:r>
            <a:rPr lang="cs-CZ" sz="1800" dirty="0" smtClean="0"/>
            <a:t>2017</a:t>
          </a:r>
          <a:endParaRPr lang="cs-CZ" sz="1800" b="1" dirty="0"/>
        </a:p>
      </dgm:t>
    </dgm:pt>
    <dgm:pt modelId="{79C896F2-CD5D-4C6F-B9BA-3A8F1088F980}" type="parTrans" cxnId="{90F57028-0920-4309-8A2C-E92B9C9579C1}">
      <dgm:prSet/>
      <dgm:spPr/>
      <dgm:t>
        <a:bodyPr/>
        <a:lstStyle/>
        <a:p>
          <a:endParaRPr lang="cs-CZ"/>
        </a:p>
      </dgm:t>
    </dgm:pt>
    <dgm:pt modelId="{A8290E49-5A91-424F-BB3C-7EDF22B3CAB1}" type="sibTrans" cxnId="{90F57028-0920-4309-8A2C-E92B9C9579C1}">
      <dgm:prSet/>
      <dgm:spPr/>
      <dgm:t>
        <a:bodyPr/>
        <a:lstStyle/>
        <a:p>
          <a:endParaRPr lang="cs-CZ"/>
        </a:p>
      </dgm:t>
    </dgm:pt>
    <dgm:pt modelId="{81A742CF-E111-458C-B98C-CD623F13FDDF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1800" b="0" smtClean="0"/>
            <a:t>Vyhodnocení: 26</a:t>
          </a:r>
          <a:r>
            <a:rPr lang="cs-CZ" sz="1800" b="0" dirty="0" smtClean="0"/>
            <a:t>. 5. 2017 – Den se školou</a:t>
          </a:r>
          <a:endParaRPr lang="cs-CZ" sz="1800" b="0" dirty="0"/>
        </a:p>
      </dgm:t>
    </dgm:pt>
    <dgm:pt modelId="{12C458C5-C948-4C99-9043-FDA1BF6F35F9}" type="parTrans" cxnId="{33468919-769A-470C-B445-AC3F31E89207}">
      <dgm:prSet/>
      <dgm:spPr/>
      <dgm:t>
        <a:bodyPr/>
        <a:lstStyle/>
        <a:p>
          <a:endParaRPr lang="cs-CZ"/>
        </a:p>
      </dgm:t>
    </dgm:pt>
    <dgm:pt modelId="{BF7589ED-8604-4EA4-803F-2ECEB5C88A74}" type="sibTrans" cxnId="{33468919-769A-470C-B445-AC3F31E89207}">
      <dgm:prSet/>
      <dgm:spPr/>
      <dgm:t>
        <a:bodyPr/>
        <a:lstStyle/>
        <a:p>
          <a:endParaRPr lang="cs-CZ"/>
        </a:p>
      </dgm:t>
    </dgm:pt>
    <dgm:pt modelId="{1D942816-76DE-4124-892A-16E78C5D0D1C}">
      <dgm:prSet phldrT="[Text]" custT="1"/>
      <dgm:spPr/>
      <dgm:t>
        <a:bodyPr/>
        <a:lstStyle/>
        <a:p>
          <a:pPr algn="l">
            <a:lnSpc>
              <a:spcPct val="120000"/>
            </a:lnSpc>
          </a:pPr>
          <a:r>
            <a:rPr lang="cs-CZ" sz="2000" b="1" u="none" dirty="0" smtClean="0"/>
            <a:t>Vyhlašované kategorie</a:t>
          </a:r>
          <a:endParaRPr lang="cs-CZ" sz="2000" b="1" u="none" dirty="0"/>
        </a:p>
      </dgm:t>
    </dgm:pt>
    <dgm:pt modelId="{0C7D0198-B71F-47DE-A5EF-DB403E9A16C7}" type="parTrans" cxnId="{F3329B9E-6FBC-4A71-BEF2-CE4A7942255B}">
      <dgm:prSet/>
      <dgm:spPr/>
      <dgm:t>
        <a:bodyPr/>
        <a:lstStyle/>
        <a:p>
          <a:endParaRPr lang="cs-CZ"/>
        </a:p>
      </dgm:t>
    </dgm:pt>
    <dgm:pt modelId="{788C162D-BEB7-4243-81DC-CAE7F48EAB1E}" type="sibTrans" cxnId="{F3329B9E-6FBC-4A71-BEF2-CE4A7942255B}">
      <dgm:prSet/>
      <dgm:spPr/>
      <dgm:t>
        <a:bodyPr/>
        <a:lstStyle/>
        <a:p>
          <a:endParaRPr lang="cs-CZ"/>
        </a:p>
      </dgm:t>
    </dgm:pt>
    <dgm:pt modelId="{6F1BFBEB-A4E8-4624-A420-525E776DF24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1600" smtClean="0"/>
            <a:t>Děti MŠ</a:t>
          </a:r>
          <a:endParaRPr lang="cs-CZ" sz="1600" b="0" dirty="0"/>
        </a:p>
      </dgm:t>
    </dgm:pt>
    <dgm:pt modelId="{59ACD262-0BCF-4236-A05C-F92D25360BA6}" type="parTrans" cxnId="{88CBCA55-3811-4B8A-8577-578DF4CE4C03}">
      <dgm:prSet/>
      <dgm:spPr/>
      <dgm:t>
        <a:bodyPr/>
        <a:lstStyle/>
        <a:p>
          <a:endParaRPr lang="cs-CZ"/>
        </a:p>
      </dgm:t>
    </dgm:pt>
    <dgm:pt modelId="{A20B991D-B837-4EB1-9DB9-7C2FEEFE321E}" type="sibTrans" cxnId="{88CBCA55-3811-4B8A-8577-578DF4CE4C03}">
      <dgm:prSet/>
      <dgm:spPr/>
      <dgm:t>
        <a:bodyPr/>
        <a:lstStyle/>
        <a:p>
          <a:endParaRPr lang="cs-CZ"/>
        </a:p>
      </dgm:t>
    </dgm:pt>
    <dgm:pt modelId="{F917FDDB-1CEC-4AF5-A306-98D447099952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1800" b="0" smtClean="0"/>
            <a:t>Výstava: 1. – 16. 6. 2017 v Neratovicích</a:t>
          </a:r>
          <a:endParaRPr lang="cs-CZ" sz="1800" b="0" dirty="0"/>
        </a:p>
      </dgm:t>
    </dgm:pt>
    <dgm:pt modelId="{3757F503-2CCC-4F03-AB0A-658986085B76}" type="parTrans" cxnId="{9E898BB4-E62F-4333-8B3C-9B195ED28282}">
      <dgm:prSet/>
      <dgm:spPr/>
      <dgm:t>
        <a:bodyPr/>
        <a:lstStyle/>
        <a:p>
          <a:endParaRPr lang="cs-CZ"/>
        </a:p>
      </dgm:t>
    </dgm:pt>
    <dgm:pt modelId="{6C570D23-A90A-4A55-AC3C-59A3D187E3B5}" type="sibTrans" cxnId="{9E898BB4-E62F-4333-8B3C-9B195ED28282}">
      <dgm:prSet/>
      <dgm:spPr/>
      <dgm:t>
        <a:bodyPr/>
        <a:lstStyle/>
        <a:p>
          <a:endParaRPr lang="cs-CZ"/>
        </a:p>
      </dgm:t>
    </dgm:pt>
    <dgm:pt modelId="{DCE81400-9E48-4031-81B4-64EF4E1EC3ED}">
      <dgm:prSet custT="1"/>
      <dgm:spPr/>
      <dgm:t>
        <a:bodyPr/>
        <a:lstStyle/>
        <a:p>
          <a:r>
            <a:rPr lang="cs-CZ" sz="1600" smtClean="0"/>
            <a:t>Žáci ZŠ – 1. stupeň</a:t>
          </a:r>
          <a:endParaRPr lang="cs-CZ" sz="1600"/>
        </a:p>
      </dgm:t>
    </dgm:pt>
    <dgm:pt modelId="{8A997E65-AB18-4B2D-8DF2-3E41D5A9CA17}" type="parTrans" cxnId="{96A6F2A6-D9CA-4BD6-9C5B-707228E8DB27}">
      <dgm:prSet/>
      <dgm:spPr/>
      <dgm:t>
        <a:bodyPr/>
        <a:lstStyle/>
        <a:p>
          <a:endParaRPr lang="cs-CZ"/>
        </a:p>
      </dgm:t>
    </dgm:pt>
    <dgm:pt modelId="{62FB06E2-E2EC-43DC-B072-F61285E2B368}" type="sibTrans" cxnId="{96A6F2A6-D9CA-4BD6-9C5B-707228E8DB27}">
      <dgm:prSet/>
      <dgm:spPr/>
      <dgm:t>
        <a:bodyPr/>
        <a:lstStyle/>
        <a:p>
          <a:endParaRPr lang="cs-CZ"/>
        </a:p>
      </dgm:t>
    </dgm:pt>
    <dgm:pt modelId="{E402D30E-52C2-4721-89C6-F4FA9AF26447}">
      <dgm:prSet custT="1"/>
      <dgm:spPr/>
      <dgm:t>
        <a:bodyPr/>
        <a:lstStyle/>
        <a:p>
          <a:r>
            <a:rPr lang="cs-CZ" sz="1600" smtClean="0"/>
            <a:t>Žáci ZŠ – 2. stupeň a žáci nižšího stupně gymnázia</a:t>
          </a:r>
          <a:endParaRPr lang="cs-CZ" sz="1600"/>
        </a:p>
      </dgm:t>
    </dgm:pt>
    <dgm:pt modelId="{43386546-187D-4878-AD24-1290FB2658BB}" type="parTrans" cxnId="{A8147673-23DF-496E-B877-595A1B0B7821}">
      <dgm:prSet/>
      <dgm:spPr/>
      <dgm:t>
        <a:bodyPr/>
        <a:lstStyle/>
        <a:p>
          <a:endParaRPr lang="cs-CZ"/>
        </a:p>
      </dgm:t>
    </dgm:pt>
    <dgm:pt modelId="{BCBF89C1-5B38-40FF-8A5A-34451C006BD7}" type="sibTrans" cxnId="{A8147673-23DF-496E-B877-595A1B0B7821}">
      <dgm:prSet/>
      <dgm:spPr/>
      <dgm:t>
        <a:bodyPr/>
        <a:lstStyle/>
        <a:p>
          <a:endParaRPr lang="cs-CZ"/>
        </a:p>
      </dgm:t>
    </dgm:pt>
    <dgm:pt modelId="{F73A38FA-53F2-4E14-ABFD-973D403FAB0F}">
      <dgm:prSet custT="1"/>
      <dgm:spPr/>
      <dgm:t>
        <a:bodyPr/>
        <a:lstStyle/>
        <a:p>
          <a:r>
            <a:rPr lang="cs-CZ" sz="1600" smtClean="0"/>
            <a:t>ZUŠ – žáci navštěvující ZUŠ</a:t>
          </a:r>
          <a:endParaRPr lang="cs-CZ" sz="1600"/>
        </a:p>
      </dgm:t>
    </dgm:pt>
    <dgm:pt modelId="{803A14D9-D1CC-4F03-9C9A-EEFAC5920E98}" type="parTrans" cxnId="{1430679D-F883-49B4-A3D9-AC537C8391F6}">
      <dgm:prSet/>
      <dgm:spPr/>
      <dgm:t>
        <a:bodyPr/>
        <a:lstStyle/>
        <a:p>
          <a:endParaRPr lang="cs-CZ"/>
        </a:p>
      </dgm:t>
    </dgm:pt>
    <dgm:pt modelId="{ADC1E54A-7493-4B65-87DB-143D2B97BAC0}" type="sibTrans" cxnId="{1430679D-F883-49B4-A3D9-AC537C8391F6}">
      <dgm:prSet/>
      <dgm:spPr/>
      <dgm:t>
        <a:bodyPr/>
        <a:lstStyle/>
        <a:p>
          <a:endParaRPr lang="cs-CZ"/>
        </a:p>
      </dgm:t>
    </dgm:pt>
    <dgm:pt modelId="{AED262F9-F2A7-4F5D-A064-1BBAAD37FF91}">
      <dgm:prSet custT="1"/>
      <dgm:spPr/>
      <dgm:t>
        <a:bodyPr/>
        <a:lstStyle/>
        <a:p>
          <a:r>
            <a:rPr lang="cs-CZ" sz="1600" smtClean="0"/>
            <a:t>Neformální a zájmové vzdělávání – děti, které navštěvují kroužky a aktivity v těchto organizacích</a:t>
          </a:r>
          <a:endParaRPr lang="cs-CZ" sz="1600"/>
        </a:p>
      </dgm:t>
    </dgm:pt>
    <dgm:pt modelId="{421C1C60-7697-45D4-9BCD-FA6578B5619D}" type="parTrans" cxnId="{94AA60A6-DD1F-4E88-B865-89A6D3DB52D8}">
      <dgm:prSet/>
      <dgm:spPr/>
      <dgm:t>
        <a:bodyPr/>
        <a:lstStyle/>
        <a:p>
          <a:endParaRPr lang="cs-CZ"/>
        </a:p>
      </dgm:t>
    </dgm:pt>
    <dgm:pt modelId="{63E47C09-B005-4993-82C7-976C4347C8A6}" type="sibTrans" cxnId="{94AA60A6-DD1F-4E88-B865-89A6D3DB52D8}">
      <dgm:prSet/>
      <dgm:spPr/>
      <dgm:t>
        <a:bodyPr/>
        <a:lstStyle/>
        <a:p>
          <a:endParaRPr lang="cs-CZ"/>
        </a:p>
      </dgm:t>
    </dgm:pt>
    <dgm:pt modelId="{35449086-0215-4445-85D4-6A904DCF10F8}" type="pres">
      <dgm:prSet presAssocID="{8276AAC2-9CA9-48D9-B49B-00ECB4BDB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06EE97-5B54-4F97-9747-EF85D2F6458C}" type="pres">
      <dgm:prSet presAssocID="{3F4F4350-470B-4ABA-8401-ED2DD0089F29}" presName="parentText" presStyleLbl="node1" presStyleIdx="0" presStyleCnt="2" custScaleY="44632" custLinFactNeighborX="-469" custLinFactNeighborY="-2502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A525FF-3E18-4DD9-9857-AE7C6AC85513}" type="pres">
      <dgm:prSet presAssocID="{3F4F4350-470B-4ABA-8401-ED2DD0089F29}" presName="childText" presStyleLbl="revTx" presStyleIdx="0" presStyleCnt="2" custScaleX="99696" custScaleY="96718" custLinFactNeighborX="-621" custLinFactNeighborY="-160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84E5FD-9309-46F9-AF84-96AA13C9B300}" type="pres">
      <dgm:prSet presAssocID="{1D942816-76DE-4124-892A-16E78C5D0D1C}" presName="parentText" presStyleLbl="node1" presStyleIdx="1" presStyleCnt="2" custScaleY="45684" custLinFactNeighborX="313" custLinFactNeighborY="-51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B97E9A-188B-46C5-BC2D-D0A8D51C1FC0}" type="pres">
      <dgm:prSet presAssocID="{1D942816-76DE-4124-892A-16E78C5D0D1C}" presName="childText" presStyleLbl="revTx" presStyleIdx="1" presStyleCnt="2" custScaleX="98226" custScaleY="100323" custLinFactNeighborX="156" custLinFactNeighborY="62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0F57028-0920-4309-8A2C-E92B9C9579C1}" srcId="{3F4F4350-470B-4ABA-8401-ED2DD0089F29}" destId="{88CD1256-100C-4623-AB82-9267D563DB26}" srcOrd="0" destOrd="0" parTransId="{79C896F2-CD5D-4C6F-B9BA-3A8F1088F980}" sibTransId="{A8290E49-5A91-424F-BB3C-7EDF22B3CAB1}"/>
    <dgm:cxn modelId="{9E898BB4-E62F-4333-8B3C-9B195ED28282}" srcId="{3F4F4350-470B-4ABA-8401-ED2DD0089F29}" destId="{F917FDDB-1CEC-4AF5-A306-98D447099952}" srcOrd="2" destOrd="0" parTransId="{3757F503-2CCC-4F03-AB0A-658986085B76}" sibTransId="{6C570D23-A90A-4A55-AC3C-59A3D187E3B5}"/>
    <dgm:cxn modelId="{31A5B096-BBA6-44D1-B0FD-2BF6DCB4D51C}" type="presOf" srcId="{88CD1256-100C-4623-AB82-9267D563DB26}" destId="{65A525FF-3E18-4DD9-9857-AE7C6AC85513}" srcOrd="0" destOrd="0" presId="urn:microsoft.com/office/officeart/2005/8/layout/vList2"/>
    <dgm:cxn modelId="{53F7B7ED-EF07-45C3-87AE-89C32BDF1159}" srcId="{8276AAC2-9CA9-48D9-B49B-00ECB4BDB42A}" destId="{3F4F4350-470B-4ABA-8401-ED2DD0089F29}" srcOrd="0" destOrd="0" parTransId="{78F8D939-FCD1-4D04-ABFD-69ECCE00B86F}" sibTransId="{464DBBB1-9228-47FD-8065-08F24DFD4762}"/>
    <dgm:cxn modelId="{ABD2183E-B546-4F15-AC64-3B35CB618764}" type="presOf" srcId="{8276AAC2-9CA9-48D9-B49B-00ECB4BDB42A}" destId="{35449086-0215-4445-85D4-6A904DCF10F8}" srcOrd="0" destOrd="0" presId="urn:microsoft.com/office/officeart/2005/8/layout/vList2"/>
    <dgm:cxn modelId="{5B19FF1C-84C7-4BFB-8016-13DCE9B841A6}" type="presOf" srcId="{81A742CF-E111-458C-B98C-CD623F13FDDF}" destId="{65A525FF-3E18-4DD9-9857-AE7C6AC85513}" srcOrd="0" destOrd="1" presId="urn:microsoft.com/office/officeart/2005/8/layout/vList2"/>
    <dgm:cxn modelId="{49C56291-E866-4855-8502-BE820F04F415}" type="presOf" srcId="{F917FDDB-1CEC-4AF5-A306-98D447099952}" destId="{65A525FF-3E18-4DD9-9857-AE7C6AC85513}" srcOrd="0" destOrd="2" presId="urn:microsoft.com/office/officeart/2005/8/layout/vList2"/>
    <dgm:cxn modelId="{F3329B9E-6FBC-4A71-BEF2-CE4A7942255B}" srcId="{8276AAC2-9CA9-48D9-B49B-00ECB4BDB42A}" destId="{1D942816-76DE-4124-892A-16E78C5D0D1C}" srcOrd="1" destOrd="0" parTransId="{0C7D0198-B71F-47DE-A5EF-DB403E9A16C7}" sibTransId="{788C162D-BEB7-4243-81DC-CAE7F48EAB1E}"/>
    <dgm:cxn modelId="{96A6F2A6-D9CA-4BD6-9C5B-707228E8DB27}" srcId="{1D942816-76DE-4124-892A-16E78C5D0D1C}" destId="{DCE81400-9E48-4031-81B4-64EF4E1EC3ED}" srcOrd="1" destOrd="0" parTransId="{8A997E65-AB18-4B2D-8DF2-3E41D5A9CA17}" sibTransId="{62FB06E2-E2EC-43DC-B072-F61285E2B368}"/>
    <dgm:cxn modelId="{88CBCA55-3811-4B8A-8577-578DF4CE4C03}" srcId="{1D942816-76DE-4124-892A-16E78C5D0D1C}" destId="{6F1BFBEB-A4E8-4624-A420-525E776DF246}" srcOrd="0" destOrd="0" parTransId="{59ACD262-0BCF-4236-A05C-F92D25360BA6}" sibTransId="{A20B991D-B837-4EB1-9DB9-7C2FEEFE321E}"/>
    <dgm:cxn modelId="{66E90CE5-B89D-4015-B81F-1E1E7A215795}" type="presOf" srcId="{3F4F4350-470B-4ABA-8401-ED2DD0089F29}" destId="{5406EE97-5B54-4F97-9747-EF85D2F6458C}" srcOrd="0" destOrd="0" presId="urn:microsoft.com/office/officeart/2005/8/layout/vList2"/>
    <dgm:cxn modelId="{2238750A-5805-477E-A9AB-C15E036B3994}" type="presOf" srcId="{6F1BFBEB-A4E8-4624-A420-525E776DF246}" destId="{52B97E9A-188B-46C5-BC2D-D0A8D51C1FC0}" srcOrd="0" destOrd="0" presId="urn:microsoft.com/office/officeart/2005/8/layout/vList2"/>
    <dgm:cxn modelId="{33468919-769A-470C-B445-AC3F31E89207}" srcId="{3F4F4350-470B-4ABA-8401-ED2DD0089F29}" destId="{81A742CF-E111-458C-B98C-CD623F13FDDF}" srcOrd="1" destOrd="0" parTransId="{12C458C5-C948-4C99-9043-FDA1BF6F35F9}" sibTransId="{BF7589ED-8604-4EA4-803F-2ECEB5C88A74}"/>
    <dgm:cxn modelId="{1430679D-F883-49B4-A3D9-AC537C8391F6}" srcId="{1D942816-76DE-4124-892A-16E78C5D0D1C}" destId="{F73A38FA-53F2-4E14-ABFD-973D403FAB0F}" srcOrd="3" destOrd="0" parTransId="{803A14D9-D1CC-4F03-9C9A-EEFAC5920E98}" sibTransId="{ADC1E54A-7493-4B65-87DB-143D2B97BAC0}"/>
    <dgm:cxn modelId="{CDF1522A-D3BC-4B2F-A0C4-7491CBE0AC08}" type="presOf" srcId="{F73A38FA-53F2-4E14-ABFD-973D403FAB0F}" destId="{52B97E9A-188B-46C5-BC2D-D0A8D51C1FC0}" srcOrd="0" destOrd="3" presId="urn:microsoft.com/office/officeart/2005/8/layout/vList2"/>
    <dgm:cxn modelId="{DA074C58-A298-4CAD-8F32-286CB0261BE7}" type="presOf" srcId="{E402D30E-52C2-4721-89C6-F4FA9AF26447}" destId="{52B97E9A-188B-46C5-BC2D-D0A8D51C1FC0}" srcOrd="0" destOrd="2" presId="urn:microsoft.com/office/officeart/2005/8/layout/vList2"/>
    <dgm:cxn modelId="{94AA60A6-DD1F-4E88-B865-89A6D3DB52D8}" srcId="{1D942816-76DE-4124-892A-16E78C5D0D1C}" destId="{AED262F9-F2A7-4F5D-A064-1BBAAD37FF91}" srcOrd="4" destOrd="0" parTransId="{421C1C60-7697-45D4-9BCD-FA6578B5619D}" sibTransId="{63E47C09-B005-4993-82C7-976C4347C8A6}"/>
    <dgm:cxn modelId="{47FDD1FC-E7A2-4DCA-BA53-86E48502DC10}" type="presOf" srcId="{DCE81400-9E48-4031-81B4-64EF4E1EC3ED}" destId="{52B97E9A-188B-46C5-BC2D-D0A8D51C1FC0}" srcOrd="0" destOrd="1" presId="urn:microsoft.com/office/officeart/2005/8/layout/vList2"/>
    <dgm:cxn modelId="{A8147673-23DF-496E-B877-595A1B0B7821}" srcId="{1D942816-76DE-4124-892A-16E78C5D0D1C}" destId="{E402D30E-52C2-4721-89C6-F4FA9AF26447}" srcOrd="2" destOrd="0" parTransId="{43386546-187D-4878-AD24-1290FB2658BB}" sibTransId="{BCBF89C1-5B38-40FF-8A5A-34451C006BD7}"/>
    <dgm:cxn modelId="{6886E4A0-2BA6-4F5B-A6D7-56501273F625}" type="presOf" srcId="{AED262F9-F2A7-4F5D-A064-1BBAAD37FF91}" destId="{52B97E9A-188B-46C5-BC2D-D0A8D51C1FC0}" srcOrd="0" destOrd="4" presId="urn:microsoft.com/office/officeart/2005/8/layout/vList2"/>
    <dgm:cxn modelId="{B7D74A04-B6E3-4269-92E0-C732333EF460}" type="presOf" srcId="{1D942816-76DE-4124-892A-16E78C5D0D1C}" destId="{DE84E5FD-9309-46F9-AF84-96AA13C9B300}" srcOrd="0" destOrd="0" presId="urn:microsoft.com/office/officeart/2005/8/layout/vList2"/>
    <dgm:cxn modelId="{207FC8C5-F92B-4918-AB69-B867892A5E3F}" type="presParOf" srcId="{35449086-0215-4445-85D4-6A904DCF10F8}" destId="{5406EE97-5B54-4F97-9747-EF85D2F6458C}" srcOrd="0" destOrd="0" presId="urn:microsoft.com/office/officeart/2005/8/layout/vList2"/>
    <dgm:cxn modelId="{E5D94C85-6791-44FB-BA9A-0D4AB34AC39A}" type="presParOf" srcId="{35449086-0215-4445-85D4-6A904DCF10F8}" destId="{65A525FF-3E18-4DD9-9857-AE7C6AC85513}" srcOrd="1" destOrd="0" presId="urn:microsoft.com/office/officeart/2005/8/layout/vList2"/>
    <dgm:cxn modelId="{E7FD5464-315E-4755-ACE9-6B66D3263381}" type="presParOf" srcId="{35449086-0215-4445-85D4-6A904DCF10F8}" destId="{DE84E5FD-9309-46F9-AF84-96AA13C9B300}" srcOrd="2" destOrd="0" presId="urn:microsoft.com/office/officeart/2005/8/layout/vList2"/>
    <dgm:cxn modelId="{023C65CF-4A8C-4A8E-ADF3-778ED92DEB26}" type="presParOf" srcId="{35449086-0215-4445-85D4-6A904DCF10F8}" destId="{52B97E9A-188B-46C5-BC2D-D0A8D51C1FC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76AAC2-9CA9-48D9-B49B-00ECB4BDB4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4F4350-470B-4ABA-8401-ED2DD0089F29}">
      <dgm:prSet phldrT="[Text]" custT="1"/>
      <dgm:spPr/>
      <dgm:t>
        <a:bodyPr/>
        <a:lstStyle/>
        <a:p>
          <a:r>
            <a:rPr lang="cs-CZ" sz="2000" b="1" smtClean="0"/>
            <a:t>Červenec - září 2016</a:t>
          </a:r>
          <a:endParaRPr lang="cs-CZ" sz="2000" b="1"/>
        </a:p>
      </dgm:t>
    </dgm:pt>
    <dgm:pt modelId="{78F8D939-FCD1-4D04-ABFD-69ECCE00B86F}" type="parTrans" cxnId="{53F7B7ED-EF07-45C3-87AE-89C32BDF1159}">
      <dgm:prSet/>
      <dgm:spPr/>
      <dgm:t>
        <a:bodyPr/>
        <a:lstStyle/>
        <a:p>
          <a:endParaRPr lang="cs-CZ"/>
        </a:p>
      </dgm:t>
    </dgm:pt>
    <dgm:pt modelId="{464DBBB1-9228-47FD-8065-08F24DFD4762}" type="sibTrans" cxnId="{53F7B7ED-EF07-45C3-87AE-89C32BDF1159}">
      <dgm:prSet/>
      <dgm:spPr/>
      <dgm:t>
        <a:bodyPr/>
        <a:lstStyle/>
        <a:p>
          <a:endParaRPr lang="cs-CZ"/>
        </a:p>
      </dgm:t>
    </dgm:pt>
    <dgm:pt modelId="{88CD1256-100C-4623-AB82-9267D563DB2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Vyhodnocování vlastního dotazníkového šetření pro MŠ, ZŠ, organizace a knihovny</a:t>
          </a:r>
          <a:endParaRPr lang="cs-CZ" sz="2000" b="1"/>
        </a:p>
      </dgm:t>
    </dgm:pt>
    <dgm:pt modelId="{79C896F2-CD5D-4C6F-B9BA-3A8F1088F980}" type="parTrans" cxnId="{90F57028-0920-4309-8A2C-E92B9C9579C1}">
      <dgm:prSet/>
      <dgm:spPr/>
      <dgm:t>
        <a:bodyPr/>
        <a:lstStyle/>
        <a:p>
          <a:endParaRPr lang="cs-CZ"/>
        </a:p>
      </dgm:t>
    </dgm:pt>
    <dgm:pt modelId="{A8290E49-5A91-424F-BB3C-7EDF22B3CAB1}" type="sibTrans" cxnId="{90F57028-0920-4309-8A2C-E92B9C9579C1}">
      <dgm:prSet/>
      <dgm:spPr/>
      <dgm:t>
        <a:bodyPr/>
        <a:lstStyle/>
        <a:p>
          <a:endParaRPr lang="cs-CZ"/>
        </a:p>
      </dgm:t>
    </dgm:pt>
    <dgm:pt modelId="{BE298A40-947D-48FE-9281-00A281F8794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Zapracování výstupů do analytické části dokumentu MAP</a:t>
          </a:r>
          <a:endParaRPr lang="cs-CZ" sz="2000" b="1"/>
        </a:p>
      </dgm:t>
    </dgm:pt>
    <dgm:pt modelId="{06010BA2-1F5C-4C44-9BCD-1A65909B0167}" type="parTrans" cxnId="{40360E40-BAAF-4E66-9282-0F1CE2F6F643}">
      <dgm:prSet/>
      <dgm:spPr/>
      <dgm:t>
        <a:bodyPr/>
        <a:lstStyle/>
        <a:p>
          <a:endParaRPr lang="cs-CZ"/>
        </a:p>
      </dgm:t>
    </dgm:pt>
    <dgm:pt modelId="{9937083A-3411-43A5-B3E4-5A48A72FEE41}" type="sibTrans" cxnId="{40360E40-BAAF-4E66-9282-0F1CE2F6F643}">
      <dgm:prSet/>
      <dgm:spPr/>
      <dgm:t>
        <a:bodyPr/>
        <a:lstStyle/>
        <a:p>
          <a:endParaRPr lang="cs-CZ"/>
        </a:p>
      </dgm:t>
    </dgm:pt>
    <dgm:pt modelId="{F122AA77-2EE3-407E-B1CC-310DE4AAF3E0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Zpracovávání MAP</a:t>
          </a:r>
          <a:endParaRPr lang="cs-CZ" sz="2000" b="1"/>
        </a:p>
      </dgm:t>
    </dgm:pt>
    <dgm:pt modelId="{0B92C97C-5798-49E2-AEAD-C2D261A3C1E3}" type="parTrans" cxnId="{61DB6FF1-555D-4C41-BCBB-24C9EDEF3363}">
      <dgm:prSet/>
      <dgm:spPr/>
      <dgm:t>
        <a:bodyPr/>
        <a:lstStyle/>
        <a:p>
          <a:endParaRPr lang="cs-CZ"/>
        </a:p>
      </dgm:t>
    </dgm:pt>
    <dgm:pt modelId="{0D217E18-141B-4BC1-B29A-4CB482676372}" type="sibTrans" cxnId="{61DB6FF1-555D-4C41-BCBB-24C9EDEF3363}">
      <dgm:prSet/>
      <dgm:spPr/>
      <dgm:t>
        <a:bodyPr/>
        <a:lstStyle/>
        <a:p>
          <a:endParaRPr lang="cs-CZ"/>
        </a:p>
      </dgm:t>
    </dgm:pt>
    <dgm:pt modelId="{C56FE798-5A1D-4950-83AC-C0EA524782B9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Říjen 2016</a:t>
          </a:r>
          <a:endParaRPr lang="cs-CZ" sz="2000" b="1"/>
        </a:p>
      </dgm:t>
    </dgm:pt>
    <dgm:pt modelId="{C59B145F-10A5-44D6-8170-AF7E4F9B50F7}" type="parTrans" cxnId="{BCECF05E-8E50-4F3B-9BC8-A0BAD1CA0BAA}">
      <dgm:prSet/>
      <dgm:spPr/>
      <dgm:t>
        <a:bodyPr/>
        <a:lstStyle/>
        <a:p>
          <a:endParaRPr lang="cs-CZ"/>
        </a:p>
      </dgm:t>
    </dgm:pt>
    <dgm:pt modelId="{2FE36904-A3FB-49AE-9AB7-AE5CB0C602EF}" type="sibTrans" cxnId="{BCECF05E-8E50-4F3B-9BC8-A0BAD1CA0BAA}">
      <dgm:prSet/>
      <dgm:spPr/>
      <dgm:t>
        <a:bodyPr/>
        <a:lstStyle/>
        <a:p>
          <a:endParaRPr lang="cs-CZ"/>
        </a:p>
      </dgm:t>
    </dgm:pt>
    <dgm:pt modelId="{0973B381-F029-485B-A95A-E87CD1F385FD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Setkání ředitelů škol SO ORP Neratovice u kulatého stolu (12. 10. 2017 v Neratovicích)</a:t>
          </a:r>
          <a:endParaRPr lang="cs-CZ" sz="2000" b="1"/>
        </a:p>
      </dgm:t>
    </dgm:pt>
    <dgm:pt modelId="{35EB39C6-3027-43CA-88FB-C673CB2302DE}" type="parTrans" cxnId="{8DC67C4C-45E3-407A-91B1-6DAB54832CF0}">
      <dgm:prSet/>
      <dgm:spPr/>
      <dgm:t>
        <a:bodyPr/>
        <a:lstStyle/>
        <a:p>
          <a:endParaRPr lang="cs-CZ"/>
        </a:p>
      </dgm:t>
    </dgm:pt>
    <dgm:pt modelId="{6682AA9C-9A6D-4B0B-941A-41089858D108}" type="sibTrans" cxnId="{8DC67C4C-45E3-407A-91B1-6DAB54832CF0}">
      <dgm:prSet/>
      <dgm:spPr/>
      <dgm:t>
        <a:bodyPr/>
        <a:lstStyle/>
        <a:p>
          <a:endParaRPr lang="cs-CZ"/>
        </a:p>
      </dgm:t>
    </dgm:pt>
    <dgm:pt modelId="{35449086-0215-4445-85D4-6A904DCF10F8}" type="pres">
      <dgm:prSet presAssocID="{8276AAC2-9CA9-48D9-B49B-00ECB4BDB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06EE97-5B54-4F97-9747-EF85D2F6458C}" type="pres">
      <dgm:prSet presAssocID="{3F4F4350-470B-4ABA-8401-ED2DD0089F29}" presName="parentText" presStyleLbl="node1" presStyleIdx="0" presStyleCnt="2" custScaleY="44632" custLinFactNeighborX="-152" custLinFactNeighborY="-5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A525FF-3E18-4DD9-9857-AE7C6AC85513}" type="pres">
      <dgm:prSet presAssocID="{3F4F4350-470B-4ABA-8401-ED2DD0089F29}" presName="childText" presStyleLbl="revTx" presStyleIdx="0" presStyleCnt="2" custScaleX="99696" custScaleY="96718" custLinFactNeighborX="760" custLinFactNeighborY="-24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27AB16-BE94-4CE7-9FC7-BBFA0C46AEA3}" type="pres">
      <dgm:prSet presAssocID="{C56FE798-5A1D-4950-83AC-C0EA524782B9}" presName="parentText" presStyleLbl="node1" presStyleIdx="1" presStyleCnt="2" custScaleY="46738" custLinFactNeighborX="-304" custLinFactNeighborY="1439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F229FA-BFA0-434E-8EDB-423E6C68B5BB}" type="pres">
      <dgm:prSet presAssocID="{C56FE798-5A1D-4950-83AC-C0EA524782B9}" presName="childText" presStyleLbl="revTx" presStyleIdx="1" presStyleCnt="2" custLinFactNeighborX="152" custLinFactNeighborY="1665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39E9A1A-4EC5-4056-9489-BF906A07C248}" type="presOf" srcId="{3F4F4350-470B-4ABA-8401-ED2DD0089F29}" destId="{5406EE97-5B54-4F97-9747-EF85D2F6458C}" srcOrd="0" destOrd="0" presId="urn:microsoft.com/office/officeart/2005/8/layout/vList2"/>
    <dgm:cxn modelId="{B80AD00F-8719-44C9-8C58-62121E19C827}" type="presOf" srcId="{C56FE798-5A1D-4950-83AC-C0EA524782B9}" destId="{5F27AB16-BE94-4CE7-9FC7-BBFA0C46AEA3}" srcOrd="0" destOrd="0" presId="urn:microsoft.com/office/officeart/2005/8/layout/vList2"/>
    <dgm:cxn modelId="{8DC67C4C-45E3-407A-91B1-6DAB54832CF0}" srcId="{C56FE798-5A1D-4950-83AC-C0EA524782B9}" destId="{0973B381-F029-485B-A95A-E87CD1F385FD}" srcOrd="0" destOrd="0" parTransId="{35EB39C6-3027-43CA-88FB-C673CB2302DE}" sibTransId="{6682AA9C-9A6D-4B0B-941A-41089858D108}"/>
    <dgm:cxn modelId="{983C150A-531B-43FE-B386-635979024814}" type="presOf" srcId="{8276AAC2-9CA9-48D9-B49B-00ECB4BDB42A}" destId="{35449086-0215-4445-85D4-6A904DCF10F8}" srcOrd="0" destOrd="0" presId="urn:microsoft.com/office/officeart/2005/8/layout/vList2"/>
    <dgm:cxn modelId="{FF46D94D-F069-4D94-AB90-E192E5628CED}" type="presOf" srcId="{F122AA77-2EE3-407E-B1CC-310DE4AAF3E0}" destId="{65A525FF-3E18-4DD9-9857-AE7C6AC85513}" srcOrd="0" destOrd="2" presId="urn:microsoft.com/office/officeart/2005/8/layout/vList2"/>
    <dgm:cxn modelId="{40360E40-BAAF-4E66-9282-0F1CE2F6F643}" srcId="{3F4F4350-470B-4ABA-8401-ED2DD0089F29}" destId="{BE298A40-947D-48FE-9281-00A281F87946}" srcOrd="1" destOrd="0" parTransId="{06010BA2-1F5C-4C44-9BCD-1A65909B0167}" sibTransId="{9937083A-3411-43A5-B3E4-5A48A72FEE41}"/>
    <dgm:cxn modelId="{DBEDAEED-71E6-4D8C-912E-50CA4652C6CC}" type="presOf" srcId="{BE298A40-947D-48FE-9281-00A281F87946}" destId="{65A525FF-3E18-4DD9-9857-AE7C6AC85513}" srcOrd="0" destOrd="1" presId="urn:microsoft.com/office/officeart/2005/8/layout/vList2"/>
    <dgm:cxn modelId="{6C67EAC0-2E9F-48E7-B3C0-518011B2C2A7}" type="presOf" srcId="{0973B381-F029-485B-A95A-E87CD1F385FD}" destId="{3AF229FA-BFA0-434E-8EDB-423E6C68B5BB}" srcOrd="0" destOrd="0" presId="urn:microsoft.com/office/officeart/2005/8/layout/vList2"/>
    <dgm:cxn modelId="{305BC865-72ED-4F60-AAF9-D66F47350042}" type="presOf" srcId="{88CD1256-100C-4623-AB82-9267D563DB26}" destId="{65A525FF-3E18-4DD9-9857-AE7C6AC85513}" srcOrd="0" destOrd="0" presId="urn:microsoft.com/office/officeart/2005/8/layout/vList2"/>
    <dgm:cxn modelId="{90F57028-0920-4309-8A2C-E92B9C9579C1}" srcId="{3F4F4350-470B-4ABA-8401-ED2DD0089F29}" destId="{88CD1256-100C-4623-AB82-9267D563DB26}" srcOrd="0" destOrd="0" parTransId="{79C896F2-CD5D-4C6F-B9BA-3A8F1088F980}" sibTransId="{A8290E49-5A91-424F-BB3C-7EDF22B3CAB1}"/>
    <dgm:cxn modelId="{53F7B7ED-EF07-45C3-87AE-89C32BDF1159}" srcId="{8276AAC2-9CA9-48D9-B49B-00ECB4BDB42A}" destId="{3F4F4350-470B-4ABA-8401-ED2DD0089F29}" srcOrd="0" destOrd="0" parTransId="{78F8D939-FCD1-4D04-ABFD-69ECCE00B86F}" sibTransId="{464DBBB1-9228-47FD-8065-08F24DFD4762}"/>
    <dgm:cxn modelId="{61DB6FF1-555D-4C41-BCBB-24C9EDEF3363}" srcId="{3F4F4350-470B-4ABA-8401-ED2DD0089F29}" destId="{F122AA77-2EE3-407E-B1CC-310DE4AAF3E0}" srcOrd="2" destOrd="0" parTransId="{0B92C97C-5798-49E2-AEAD-C2D261A3C1E3}" sibTransId="{0D217E18-141B-4BC1-B29A-4CB482676372}"/>
    <dgm:cxn modelId="{BCECF05E-8E50-4F3B-9BC8-A0BAD1CA0BAA}" srcId="{8276AAC2-9CA9-48D9-B49B-00ECB4BDB42A}" destId="{C56FE798-5A1D-4950-83AC-C0EA524782B9}" srcOrd="1" destOrd="0" parTransId="{C59B145F-10A5-44D6-8170-AF7E4F9B50F7}" sibTransId="{2FE36904-A3FB-49AE-9AB7-AE5CB0C602EF}"/>
    <dgm:cxn modelId="{AF8CDF15-88E5-4393-8B87-90CE27C79668}" type="presParOf" srcId="{35449086-0215-4445-85D4-6A904DCF10F8}" destId="{5406EE97-5B54-4F97-9747-EF85D2F6458C}" srcOrd="0" destOrd="0" presId="urn:microsoft.com/office/officeart/2005/8/layout/vList2"/>
    <dgm:cxn modelId="{7A3C3DCD-B96F-4546-8CE1-43C61C2E2F41}" type="presParOf" srcId="{35449086-0215-4445-85D4-6A904DCF10F8}" destId="{65A525FF-3E18-4DD9-9857-AE7C6AC85513}" srcOrd="1" destOrd="0" presId="urn:microsoft.com/office/officeart/2005/8/layout/vList2"/>
    <dgm:cxn modelId="{98DB33BE-C20A-4D9F-AFEB-A5F8EDC4470A}" type="presParOf" srcId="{35449086-0215-4445-85D4-6A904DCF10F8}" destId="{5F27AB16-BE94-4CE7-9FC7-BBFA0C46AEA3}" srcOrd="2" destOrd="0" presId="urn:microsoft.com/office/officeart/2005/8/layout/vList2"/>
    <dgm:cxn modelId="{54C35195-2D79-4FFB-94DD-BF010B22B400}" type="presParOf" srcId="{35449086-0215-4445-85D4-6A904DCF10F8}" destId="{3AF229FA-BFA0-434E-8EDB-423E6C68B5B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ACE77A-7F4A-4D6F-8AB1-81B85D1E1196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353C45F-A4E3-4F66-9AF0-DB64E6F2F693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4000" dirty="0" smtClean="0">
              <a:latin typeface="Arial" panose="020B0604020202020204" pitchFamily="34" charset="0"/>
              <a:cs typeface="Arial" panose="020B0604020202020204" pitchFamily="34" charset="0"/>
            </a:rPr>
            <a:t>www.nadprahou.eu</a:t>
          </a:r>
          <a:endParaRPr lang="cs-CZ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546805-5C94-4358-9340-6596BA282916}" type="parTrans" cxnId="{B9B71FB7-AD84-4A34-B106-A57EAD5B2F1D}">
      <dgm:prSet/>
      <dgm:spPr/>
      <dgm:t>
        <a:bodyPr/>
        <a:lstStyle/>
        <a:p>
          <a:endParaRPr lang="cs-CZ"/>
        </a:p>
      </dgm:t>
    </dgm:pt>
    <dgm:pt modelId="{8ACD7C07-E84F-460A-B962-4F743A89BC43}" type="sibTrans" cxnId="{B9B71FB7-AD84-4A34-B106-A57EAD5B2F1D}">
      <dgm:prSet/>
      <dgm:spPr/>
      <dgm:t>
        <a:bodyPr/>
        <a:lstStyle/>
        <a:p>
          <a:endParaRPr lang="cs-CZ"/>
        </a:p>
      </dgm:t>
    </dgm:pt>
    <dgm:pt modelId="{AF6C6846-D577-4721-98E3-BE9CFD1AD4D2}" type="pres">
      <dgm:prSet presAssocID="{59ACE77A-7F4A-4D6F-8AB1-81B85D1E119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34454D9-5731-4A5E-A8EF-77289F5E150F}" type="pres">
      <dgm:prSet presAssocID="{59ACE77A-7F4A-4D6F-8AB1-81B85D1E1196}" presName="hierFlow" presStyleCnt="0"/>
      <dgm:spPr/>
    </dgm:pt>
    <dgm:pt modelId="{39F1FF21-12EC-4025-99BB-3D254AE80D60}" type="pres">
      <dgm:prSet presAssocID="{59ACE77A-7F4A-4D6F-8AB1-81B85D1E119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51E3A87-20DC-4175-B38B-3FDB52513DA3}" type="pres">
      <dgm:prSet presAssocID="{F353C45F-A4E3-4F66-9AF0-DB64E6F2F693}" presName="Name14" presStyleCnt="0"/>
      <dgm:spPr/>
    </dgm:pt>
    <dgm:pt modelId="{3DA6DC5A-865B-4026-9BA5-2115FBB216DB}" type="pres">
      <dgm:prSet presAssocID="{F353C45F-A4E3-4F66-9AF0-DB64E6F2F693}" presName="level1Shape" presStyleLbl="node0" presStyleIdx="0" presStyleCnt="1" custScaleX="36562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C23135-DAF5-434A-A653-8AA625F305B8}" type="pres">
      <dgm:prSet presAssocID="{F353C45F-A4E3-4F66-9AF0-DB64E6F2F693}" presName="hierChild2" presStyleCnt="0"/>
      <dgm:spPr/>
    </dgm:pt>
    <dgm:pt modelId="{68A42A9A-9B70-4129-9A4E-F04F106E1754}" type="pres">
      <dgm:prSet presAssocID="{59ACE77A-7F4A-4D6F-8AB1-81B85D1E1196}" presName="bgShapesFlow" presStyleCnt="0"/>
      <dgm:spPr/>
    </dgm:pt>
  </dgm:ptLst>
  <dgm:cxnLst>
    <dgm:cxn modelId="{F44715D1-B0CF-45DA-A190-C47C73777491}" type="presOf" srcId="{59ACE77A-7F4A-4D6F-8AB1-81B85D1E1196}" destId="{AF6C6846-D577-4721-98E3-BE9CFD1AD4D2}" srcOrd="0" destOrd="0" presId="urn:microsoft.com/office/officeart/2005/8/layout/hierarchy6"/>
    <dgm:cxn modelId="{B9B71FB7-AD84-4A34-B106-A57EAD5B2F1D}" srcId="{59ACE77A-7F4A-4D6F-8AB1-81B85D1E1196}" destId="{F353C45F-A4E3-4F66-9AF0-DB64E6F2F693}" srcOrd="0" destOrd="0" parTransId="{24546805-5C94-4358-9340-6596BA282916}" sibTransId="{8ACD7C07-E84F-460A-B962-4F743A89BC43}"/>
    <dgm:cxn modelId="{6FE9A3B1-53FF-4B21-AAA9-55C8E78A6209}" type="presOf" srcId="{F353C45F-A4E3-4F66-9AF0-DB64E6F2F693}" destId="{3DA6DC5A-865B-4026-9BA5-2115FBB216DB}" srcOrd="0" destOrd="0" presId="urn:microsoft.com/office/officeart/2005/8/layout/hierarchy6"/>
    <dgm:cxn modelId="{C64AC431-82CE-4E13-8E3A-1C702DDB6A46}" type="presParOf" srcId="{AF6C6846-D577-4721-98E3-BE9CFD1AD4D2}" destId="{734454D9-5731-4A5E-A8EF-77289F5E150F}" srcOrd="0" destOrd="0" presId="urn:microsoft.com/office/officeart/2005/8/layout/hierarchy6"/>
    <dgm:cxn modelId="{8958D492-7286-4814-82C0-D68766676471}" type="presParOf" srcId="{734454D9-5731-4A5E-A8EF-77289F5E150F}" destId="{39F1FF21-12EC-4025-99BB-3D254AE80D60}" srcOrd="0" destOrd="0" presId="urn:microsoft.com/office/officeart/2005/8/layout/hierarchy6"/>
    <dgm:cxn modelId="{84CBAE30-57F1-44BC-A663-7FDF34E4743F}" type="presParOf" srcId="{39F1FF21-12EC-4025-99BB-3D254AE80D60}" destId="{451E3A87-20DC-4175-B38B-3FDB52513DA3}" srcOrd="0" destOrd="0" presId="urn:microsoft.com/office/officeart/2005/8/layout/hierarchy6"/>
    <dgm:cxn modelId="{4CCB5892-367E-4E22-9F67-A2A5661B013A}" type="presParOf" srcId="{451E3A87-20DC-4175-B38B-3FDB52513DA3}" destId="{3DA6DC5A-865B-4026-9BA5-2115FBB216DB}" srcOrd="0" destOrd="0" presId="urn:microsoft.com/office/officeart/2005/8/layout/hierarchy6"/>
    <dgm:cxn modelId="{EE412328-8630-4217-AAF6-077D3531D36E}" type="presParOf" srcId="{451E3A87-20DC-4175-B38B-3FDB52513DA3}" destId="{CBC23135-DAF5-434A-A653-8AA625F305B8}" srcOrd="1" destOrd="0" presId="urn:microsoft.com/office/officeart/2005/8/layout/hierarchy6"/>
    <dgm:cxn modelId="{ECCF0DEC-1E48-4787-86D1-80BD022E44D1}" type="presParOf" srcId="{AF6C6846-D577-4721-98E3-BE9CFD1AD4D2}" destId="{68A42A9A-9B70-4129-9A4E-F04F106E175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1045D727-4F74-4768-BE22-91ECDF833FEF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41711C63-81FE-40B2-B87D-E251C6A0AC49}">
      <dgm:prSet phldrT="[Text]" custT="1"/>
      <dgm:spPr/>
      <dgm:t>
        <a:bodyPr/>
        <a:lstStyle/>
        <a:p>
          <a:r>
            <a:rPr lang="cs-CZ" sz="2800" dirty="0" smtClean="0">
              <a:latin typeface="Arial" panose="020B0604020202020204" pitchFamily="34" charset="0"/>
              <a:cs typeface="Arial" panose="020B0604020202020204" pitchFamily="34" charset="0"/>
            </a:rPr>
            <a:t>Projekty</a:t>
          </a:r>
          <a:endParaRPr lang="cs-CZ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BFBE0C-A378-4A86-B256-C88D1EB9FFEB}" type="parTrans" cxnId="{A6EFA965-EC78-4113-82CD-910461892D02}">
      <dgm:prSet/>
      <dgm:spPr/>
      <dgm:t>
        <a:bodyPr/>
        <a:lstStyle/>
        <a:p>
          <a:endParaRPr lang="cs-CZ"/>
        </a:p>
      </dgm:t>
    </dgm:pt>
    <dgm:pt modelId="{1E450CA8-0B13-4520-A525-377787C7DF40}" type="sibTrans" cxnId="{A6EFA965-EC78-4113-82CD-910461892D02}">
      <dgm:prSet/>
      <dgm:spPr/>
      <dgm:t>
        <a:bodyPr/>
        <a:lstStyle/>
        <a:p>
          <a:endParaRPr lang="cs-CZ"/>
        </a:p>
      </dgm:t>
    </dgm:pt>
    <dgm:pt modelId="{5F2529A5-158E-4B60-A45F-D6AF926C5929}">
      <dgm:prSet phldrT="[Text]" custT="1"/>
      <dgm:spPr/>
      <dgm:t>
        <a:bodyPr/>
        <a:lstStyle/>
        <a:p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Místní </a:t>
          </a:r>
          <a:r>
            <a:rPr lang="cs-CZ" sz="2000" b="1" smtClean="0">
              <a:latin typeface="Arial" panose="020B0604020202020204" pitchFamily="34" charset="0"/>
              <a:cs typeface="Arial" panose="020B0604020202020204" pitchFamily="34" charset="0"/>
            </a:rPr>
            <a:t>akční plány rozvoje 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vzdělávání</a:t>
          </a:r>
          <a:endParaRPr lang="cs-CZ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5532A8-FB8C-46E3-809C-931AACC43F09}" type="parTrans" cxnId="{E05C8B0E-5B4F-4630-A5C1-1ACDD10FA4D9}">
      <dgm:prSet/>
      <dgm:spPr/>
      <dgm:t>
        <a:bodyPr/>
        <a:lstStyle/>
        <a:p>
          <a:endParaRPr lang="cs-CZ"/>
        </a:p>
      </dgm:t>
    </dgm:pt>
    <dgm:pt modelId="{04356AB7-8E6C-4FAE-A255-FBF1A7894C59}" type="sibTrans" cxnId="{E05C8B0E-5B4F-4630-A5C1-1ACDD10FA4D9}">
      <dgm:prSet/>
      <dgm:spPr/>
      <dgm:t>
        <a:bodyPr/>
        <a:lstStyle/>
        <a:p>
          <a:endParaRPr lang="cs-CZ"/>
        </a:p>
      </dgm:t>
    </dgm:pt>
    <dgm:pt modelId="{443FC5A8-1BE7-43C2-A68C-B145D06ADFAE}">
      <dgm:prSet phldrT="[Text]" custT="1"/>
      <dgm:spPr/>
      <dgm:t>
        <a:bodyPr/>
        <a:lstStyle/>
        <a:p>
          <a:r>
            <a:rPr lang="cs-CZ" sz="2000" b="1" smtClean="0">
              <a:latin typeface="Arial" panose="020B0604020202020204" pitchFamily="34" charset="0"/>
              <a:cs typeface="Arial" panose="020B0604020202020204" pitchFamily="34" charset="0"/>
            </a:rPr>
            <a:t>ORP Neratovice</a:t>
          </a:r>
          <a:endParaRPr lang="cs-CZ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3ABC23-E245-4335-8101-C2AD9F86D117}" type="parTrans" cxnId="{E876C343-A9B6-4CBA-BB3A-F92ACC486E10}">
      <dgm:prSet/>
      <dgm:spPr/>
      <dgm:t>
        <a:bodyPr/>
        <a:lstStyle/>
        <a:p>
          <a:endParaRPr lang="cs-CZ"/>
        </a:p>
      </dgm:t>
    </dgm:pt>
    <dgm:pt modelId="{59FC9CDE-A18D-4471-BEFF-7268BB5B0014}" type="sibTrans" cxnId="{E876C343-A9B6-4CBA-BB3A-F92ACC486E10}">
      <dgm:prSet/>
      <dgm:spPr/>
      <dgm:t>
        <a:bodyPr/>
        <a:lstStyle/>
        <a:p>
          <a:endParaRPr lang="cs-CZ"/>
        </a:p>
      </dgm:t>
    </dgm:pt>
    <dgm:pt modelId="{1053F949-D231-4A50-AC66-7278E577A95E}" type="pres">
      <dgm:prSet presAssocID="{1045D727-4F74-4768-BE22-91ECDF833FE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AE26FAF-2477-42E7-8774-929C51780952}" type="pres">
      <dgm:prSet presAssocID="{41711C63-81FE-40B2-B87D-E251C6A0AC4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ADA1AA-6A08-4AEA-9414-62918DDEA890}" type="pres">
      <dgm:prSet presAssocID="{1E450CA8-0B13-4520-A525-377787C7DF40}" presName="parTxOnlySpace" presStyleCnt="0"/>
      <dgm:spPr/>
      <dgm:t>
        <a:bodyPr/>
        <a:lstStyle/>
        <a:p>
          <a:endParaRPr lang="cs-CZ"/>
        </a:p>
      </dgm:t>
    </dgm:pt>
    <dgm:pt modelId="{D5AE660C-B81A-43EE-9E3F-1DBD458309C5}" type="pres">
      <dgm:prSet presAssocID="{5F2529A5-158E-4B60-A45F-D6AF926C5929}" presName="parTxOnly" presStyleLbl="node1" presStyleIdx="1" presStyleCnt="3" custScaleX="122366" custLinFactNeighborY="-11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CC2E91-9927-46D0-AA5B-2322F7E3E869}" type="pres">
      <dgm:prSet presAssocID="{04356AB7-8E6C-4FAE-A255-FBF1A7894C59}" presName="parTxOnlySpace" presStyleCnt="0"/>
      <dgm:spPr/>
      <dgm:t>
        <a:bodyPr/>
        <a:lstStyle/>
        <a:p>
          <a:endParaRPr lang="cs-CZ"/>
        </a:p>
      </dgm:t>
    </dgm:pt>
    <dgm:pt modelId="{0D7ABCE2-39A5-48B2-9AA1-75BE59E13AA2}" type="pres">
      <dgm:prSet presAssocID="{443FC5A8-1BE7-43C2-A68C-B145D06ADFA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59332A2-5285-43E1-A0CB-791B9156785E}" type="presOf" srcId="{41711C63-81FE-40B2-B87D-E251C6A0AC49}" destId="{CAE26FAF-2477-42E7-8774-929C51780952}" srcOrd="0" destOrd="0" presId="urn:microsoft.com/office/officeart/2005/8/layout/chevron1"/>
    <dgm:cxn modelId="{A6EFA965-EC78-4113-82CD-910461892D02}" srcId="{1045D727-4F74-4768-BE22-91ECDF833FEF}" destId="{41711C63-81FE-40B2-B87D-E251C6A0AC49}" srcOrd="0" destOrd="0" parTransId="{10BFBE0C-A378-4A86-B256-C88D1EB9FFEB}" sibTransId="{1E450CA8-0B13-4520-A525-377787C7DF40}"/>
    <dgm:cxn modelId="{57688A8E-2903-480A-A0EB-DFC48722CA91}" type="presOf" srcId="{443FC5A8-1BE7-43C2-A68C-B145D06ADFAE}" destId="{0D7ABCE2-39A5-48B2-9AA1-75BE59E13AA2}" srcOrd="0" destOrd="0" presId="urn:microsoft.com/office/officeart/2005/8/layout/chevron1"/>
    <dgm:cxn modelId="{6F001B94-2798-424D-A6BD-6BF9305CC923}" type="presOf" srcId="{5F2529A5-158E-4B60-A45F-D6AF926C5929}" destId="{D5AE660C-B81A-43EE-9E3F-1DBD458309C5}" srcOrd="0" destOrd="0" presId="urn:microsoft.com/office/officeart/2005/8/layout/chevron1"/>
    <dgm:cxn modelId="{5D05D50F-3A7A-41A0-9A97-8FAEB2FF5E2E}" type="presOf" srcId="{1045D727-4F74-4768-BE22-91ECDF833FEF}" destId="{1053F949-D231-4A50-AC66-7278E577A95E}" srcOrd="0" destOrd="0" presId="urn:microsoft.com/office/officeart/2005/8/layout/chevron1"/>
    <dgm:cxn modelId="{E05C8B0E-5B4F-4630-A5C1-1ACDD10FA4D9}" srcId="{1045D727-4F74-4768-BE22-91ECDF833FEF}" destId="{5F2529A5-158E-4B60-A45F-D6AF926C5929}" srcOrd="1" destOrd="0" parTransId="{2C5532A8-FB8C-46E3-809C-931AACC43F09}" sibTransId="{04356AB7-8E6C-4FAE-A255-FBF1A7894C59}"/>
    <dgm:cxn modelId="{E876C343-A9B6-4CBA-BB3A-F92ACC486E10}" srcId="{1045D727-4F74-4768-BE22-91ECDF833FEF}" destId="{443FC5A8-1BE7-43C2-A68C-B145D06ADFAE}" srcOrd="2" destOrd="0" parTransId="{453ABC23-E245-4335-8101-C2AD9F86D117}" sibTransId="{59FC9CDE-A18D-4471-BEFF-7268BB5B0014}"/>
    <dgm:cxn modelId="{9573592A-CCA3-4CE2-89F0-1E6FDAA909F9}" type="presParOf" srcId="{1053F949-D231-4A50-AC66-7278E577A95E}" destId="{CAE26FAF-2477-42E7-8774-929C51780952}" srcOrd="0" destOrd="0" presId="urn:microsoft.com/office/officeart/2005/8/layout/chevron1"/>
    <dgm:cxn modelId="{47853A1D-DDD1-4667-903F-97E50E08E90B}" type="presParOf" srcId="{1053F949-D231-4A50-AC66-7278E577A95E}" destId="{3FADA1AA-6A08-4AEA-9414-62918DDEA890}" srcOrd="1" destOrd="0" presId="urn:microsoft.com/office/officeart/2005/8/layout/chevron1"/>
    <dgm:cxn modelId="{3BC44697-7739-4118-89CD-5380BAC00301}" type="presParOf" srcId="{1053F949-D231-4A50-AC66-7278E577A95E}" destId="{D5AE660C-B81A-43EE-9E3F-1DBD458309C5}" srcOrd="2" destOrd="0" presId="urn:microsoft.com/office/officeart/2005/8/layout/chevron1"/>
    <dgm:cxn modelId="{859DA4AC-BEE6-479E-8F97-FB734050AD4C}" type="presParOf" srcId="{1053F949-D231-4A50-AC66-7278E577A95E}" destId="{79CC2E91-9927-46D0-AA5B-2322F7E3E869}" srcOrd="3" destOrd="0" presId="urn:microsoft.com/office/officeart/2005/8/layout/chevron1"/>
    <dgm:cxn modelId="{9DB28971-5E88-4502-BF68-1BDBDA3D9BFB}" type="presParOf" srcId="{1053F949-D231-4A50-AC66-7278E577A95E}" destId="{0D7ABCE2-39A5-48B2-9AA1-75BE59E13AA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9045EE92-DA76-4204-B720-D1501F6A57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B5B91B-A9EF-4BC1-A777-2E6E5D825B6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cs-CZ" b="1" smtClean="0"/>
            <a:t>Prostor pro Vaše dotazy…</a:t>
          </a:r>
          <a:endParaRPr lang="cs-CZ"/>
        </a:p>
      </dgm:t>
    </dgm:pt>
    <dgm:pt modelId="{EB9DE604-7D2A-4418-BE00-1B612546702F}" type="parTrans" cxnId="{5E5015E7-A604-4154-B9D9-0ECAA49C3DCF}">
      <dgm:prSet/>
      <dgm:spPr/>
      <dgm:t>
        <a:bodyPr/>
        <a:lstStyle/>
        <a:p>
          <a:endParaRPr lang="cs-CZ"/>
        </a:p>
      </dgm:t>
    </dgm:pt>
    <dgm:pt modelId="{FA9CB3F6-7E5F-4791-9EB1-9F235737B326}" type="sibTrans" cxnId="{5E5015E7-A604-4154-B9D9-0ECAA49C3DCF}">
      <dgm:prSet/>
      <dgm:spPr/>
      <dgm:t>
        <a:bodyPr/>
        <a:lstStyle/>
        <a:p>
          <a:endParaRPr lang="cs-CZ"/>
        </a:p>
      </dgm:t>
    </dgm:pt>
    <dgm:pt modelId="{D14BEEE2-41B4-4196-83A8-44DA8B66E696}" type="pres">
      <dgm:prSet presAssocID="{9045EE92-DA76-4204-B720-D1501F6A57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A5106DC-A47C-4106-9A6A-EFEB5A22E8C6}" type="pres">
      <dgm:prSet presAssocID="{72B5B91B-A9EF-4BC1-A777-2E6E5D825B6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E5015E7-A604-4154-B9D9-0ECAA49C3DCF}" srcId="{9045EE92-DA76-4204-B720-D1501F6A575B}" destId="{72B5B91B-A9EF-4BC1-A777-2E6E5D825B62}" srcOrd="0" destOrd="0" parTransId="{EB9DE604-7D2A-4418-BE00-1B612546702F}" sibTransId="{FA9CB3F6-7E5F-4791-9EB1-9F235737B326}"/>
    <dgm:cxn modelId="{9F3B44FC-88F7-4806-A988-11FD479A6919}" type="presOf" srcId="{9045EE92-DA76-4204-B720-D1501F6A575B}" destId="{D14BEEE2-41B4-4196-83A8-44DA8B66E696}" srcOrd="0" destOrd="0" presId="urn:microsoft.com/office/officeart/2005/8/layout/vList2"/>
    <dgm:cxn modelId="{885E1F4C-B755-4151-B68D-6BB0A3796F87}" type="presOf" srcId="{72B5B91B-A9EF-4BC1-A777-2E6E5D825B62}" destId="{3A5106DC-A47C-4106-9A6A-EFEB5A22E8C6}" srcOrd="0" destOrd="0" presId="urn:microsoft.com/office/officeart/2005/8/layout/vList2"/>
    <dgm:cxn modelId="{72A44A3D-AC65-48C6-81DF-67F9C27D709B}" type="presParOf" srcId="{D14BEEE2-41B4-4196-83A8-44DA8B66E696}" destId="{3A5106DC-A47C-4106-9A6A-EFEB5A22E8C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097F70EA-B0A7-45A2-9B04-ACAB7C8923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3FD9122-BE32-4C65-956F-F951ED5664E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cs-CZ" b="1" smtClean="0">
              <a:latin typeface="Arial" panose="020B0604020202020204" pitchFamily="34" charset="0"/>
              <a:cs typeface="Arial" panose="020B0604020202020204" pitchFamily="34" charset="0"/>
            </a:rPr>
            <a:t>Děkujeme za Vaši účast i pozornost!</a:t>
          </a:r>
          <a:endParaRPr lang="cs-C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3281A7-7B16-4EA0-A5CB-EE889CF35FFA}" type="parTrans" cxnId="{49C77D38-D44D-4924-B76A-9644EDC749E6}">
      <dgm:prSet/>
      <dgm:spPr/>
      <dgm:t>
        <a:bodyPr/>
        <a:lstStyle/>
        <a:p>
          <a:endParaRPr lang="cs-CZ"/>
        </a:p>
      </dgm:t>
    </dgm:pt>
    <dgm:pt modelId="{F8B3C978-706A-4A09-AC01-28CCEDC9B013}" type="sibTrans" cxnId="{49C77D38-D44D-4924-B76A-9644EDC749E6}">
      <dgm:prSet/>
      <dgm:spPr/>
      <dgm:t>
        <a:bodyPr/>
        <a:lstStyle/>
        <a:p>
          <a:endParaRPr lang="cs-CZ"/>
        </a:p>
      </dgm:t>
    </dgm:pt>
    <dgm:pt modelId="{465E0390-CAE4-4F76-906F-B6BE2EDEDEF9}" type="pres">
      <dgm:prSet presAssocID="{097F70EA-B0A7-45A2-9B04-ACAB7C8923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FE24B0D-B20B-4AB5-BE2F-6341B2669E8C}" type="pres">
      <dgm:prSet presAssocID="{93FD9122-BE32-4C65-956F-F951ED5664E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17A8120-76B4-42C0-B616-21CBD514A796}" type="presOf" srcId="{93FD9122-BE32-4C65-956F-F951ED5664EB}" destId="{1FE24B0D-B20B-4AB5-BE2F-6341B2669E8C}" srcOrd="0" destOrd="0" presId="urn:microsoft.com/office/officeart/2005/8/layout/vList2"/>
    <dgm:cxn modelId="{1000111F-544B-43E8-BE5E-272D42C7EE9F}" type="presOf" srcId="{097F70EA-B0A7-45A2-9B04-ACAB7C892369}" destId="{465E0390-CAE4-4F76-906F-B6BE2EDEDEF9}" srcOrd="0" destOrd="0" presId="urn:microsoft.com/office/officeart/2005/8/layout/vList2"/>
    <dgm:cxn modelId="{49C77D38-D44D-4924-B76A-9644EDC749E6}" srcId="{097F70EA-B0A7-45A2-9B04-ACAB7C892369}" destId="{93FD9122-BE32-4C65-956F-F951ED5664EB}" srcOrd="0" destOrd="0" parTransId="{2E3281A7-7B16-4EA0-A5CB-EE889CF35FFA}" sibTransId="{F8B3C978-706A-4A09-AC01-28CCEDC9B013}"/>
    <dgm:cxn modelId="{0F921DE4-BA04-465E-83EF-4E5BBEA41022}" type="presParOf" srcId="{465E0390-CAE4-4F76-906F-B6BE2EDEDEF9}" destId="{1FE24B0D-B20B-4AB5-BE2F-6341B2669E8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68F067CD-4B72-4B6A-B05E-D65809DFF16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B9EF969C-1CFE-4A62-A4A8-25FE0E0CCEEC}">
      <dgm:prSet custT="1"/>
      <dgm:spPr/>
      <dgm:t>
        <a:bodyPr/>
        <a:lstStyle/>
        <a:p>
          <a:pPr algn="ctr" rtl="0"/>
          <a:r>
            <a:rPr lang="cs-CZ" sz="2400" b="1" smtClean="0">
              <a:latin typeface="Arial" panose="020B0604020202020204" pitchFamily="34" charset="0"/>
              <a:cs typeface="Arial" panose="020B0604020202020204" pitchFamily="34" charset="0"/>
            </a:rPr>
            <a:t>Ing. et Bc. Miriam Kupková</a:t>
          </a:r>
        </a:p>
        <a:p>
          <a:pPr algn="ctr" rtl="0"/>
          <a:r>
            <a:rPr lang="cs-CZ" sz="2400" b="1" smtClean="0">
              <a:latin typeface="Arial" panose="020B0604020202020204" pitchFamily="34" charset="0"/>
              <a:cs typeface="Arial" panose="020B0604020202020204" pitchFamily="34" charset="0"/>
            </a:rPr>
            <a:t>tel.: 604 251 990, e-mail: mmkupka@seznam.cz</a:t>
          </a:r>
          <a:endParaRPr lang="cs-CZ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E94EA0-5DF3-4E25-A797-8DB7D84D204C}" type="parTrans" cxnId="{4070011B-88A6-45A5-AD8C-509B8DC978A1}">
      <dgm:prSet/>
      <dgm:spPr/>
      <dgm:t>
        <a:bodyPr/>
        <a:lstStyle/>
        <a:p>
          <a:endParaRPr lang="cs-CZ"/>
        </a:p>
      </dgm:t>
    </dgm:pt>
    <dgm:pt modelId="{8C076F10-F0D7-4B17-8796-8E8DBFDE6C0A}" type="sibTrans" cxnId="{4070011B-88A6-45A5-AD8C-509B8DC978A1}">
      <dgm:prSet/>
      <dgm:spPr/>
      <dgm:t>
        <a:bodyPr/>
        <a:lstStyle/>
        <a:p>
          <a:endParaRPr lang="cs-CZ"/>
        </a:p>
      </dgm:t>
    </dgm:pt>
    <dgm:pt modelId="{D762F67C-8BAC-49A2-A00F-FDBC2CB1C259}">
      <dgm:prSet/>
      <dgm:spPr/>
      <dgm:t>
        <a:bodyPr/>
        <a:lstStyle/>
        <a:p>
          <a:pPr rtl="0"/>
          <a:endParaRPr lang="cs-CZ"/>
        </a:p>
      </dgm:t>
    </dgm:pt>
    <dgm:pt modelId="{3C625FD8-B626-4EB5-83AC-78727B24643B}" type="parTrans" cxnId="{69368B70-8946-485E-A7C3-ED56D3C13A09}">
      <dgm:prSet/>
      <dgm:spPr/>
      <dgm:t>
        <a:bodyPr/>
        <a:lstStyle/>
        <a:p>
          <a:endParaRPr lang="cs-CZ"/>
        </a:p>
      </dgm:t>
    </dgm:pt>
    <dgm:pt modelId="{177C8632-B69F-497D-A734-25DB892772A4}" type="sibTrans" cxnId="{69368B70-8946-485E-A7C3-ED56D3C13A09}">
      <dgm:prSet/>
      <dgm:spPr/>
      <dgm:t>
        <a:bodyPr/>
        <a:lstStyle/>
        <a:p>
          <a:endParaRPr lang="cs-CZ"/>
        </a:p>
      </dgm:t>
    </dgm:pt>
    <dgm:pt modelId="{53A03F4C-4E91-4271-9013-526F873DDE51}" type="pres">
      <dgm:prSet presAssocID="{68F067CD-4B72-4B6A-B05E-D65809DFF1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A605BA2-1F41-4DAF-B9E8-489397AF9F76}" type="pres">
      <dgm:prSet presAssocID="{B9EF969C-1CFE-4A62-A4A8-25FE0E0CCEEC}" presName="parentText" presStyleLbl="node1" presStyleIdx="0" presStyleCnt="1" custScaleX="94681" custScaleY="93633" custLinFactNeighborX="-780" custLinFactNeighborY="54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24CE5B-E039-4C16-86C3-C59BC3A17644}" type="pres">
      <dgm:prSet presAssocID="{B9EF969C-1CFE-4A62-A4A8-25FE0E0CCEE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7A53080-B365-4818-BEA2-47FDDCC1E0EC}" type="presOf" srcId="{D762F67C-8BAC-49A2-A00F-FDBC2CB1C259}" destId="{EC24CE5B-E039-4C16-86C3-C59BC3A17644}" srcOrd="0" destOrd="0" presId="urn:microsoft.com/office/officeart/2005/8/layout/vList2"/>
    <dgm:cxn modelId="{87F0D80F-2575-4CDF-AC4A-02F6DD104612}" type="presOf" srcId="{68F067CD-4B72-4B6A-B05E-D65809DFF16E}" destId="{53A03F4C-4E91-4271-9013-526F873DDE51}" srcOrd="0" destOrd="0" presId="urn:microsoft.com/office/officeart/2005/8/layout/vList2"/>
    <dgm:cxn modelId="{4070011B-88A6-45A5-AD8C-509B8DC978A1}" srcId="{68F067CD-4B72-4B6A-B05E-D65809DFF16E}" destId="{B9EF969C-1CFE-4A62-A4A8-25FE0E0CCEEC}" srcOrd="0" destOrd="0" parTransId="{C8E94EA0-5DF3-4E25-A797-8DB7D84D204C}" sibTransId="{8C076F10-F0D7-4B17-8796-8E8DBFDE6C0A}"/>
    <dgm:cxn modelId="{F29F1280-858D-4671-9B3E-F595A5846B92}" type="presOf" srcId="{B9EF969C-1CFE-4A62-A4A8-25FE0E0CCEEC}" destId="{EA605BA2-1F41-4DAF-B9E8-489397AF9F76}" srcOrd="0" destOrd="0" presId="urn:microsoft.com/office/officeart/2005/8/layout/vList2"/>
    <dgm:cxn modelId="{69368B70-8946-485E-A7C3-ED56D3C13A09}" srcId="{B9EF969C-1CFE-4A62-A4A8-25FE0E0CCEEC}" destId="{D762F67C-8BAC-49A2-A00F-FDBC2CB1C259}" srcOrd="0" destOrd="0" parTransId="{3C625FD8-B626-4EB5-83AC-78727B24643B}" sibTransId="{177C8632-B69F-497D-A734-25DB892772A4}"/>
    <dgm:cxn modelId="{0139941A-EC18-4C3C-AB49-B56AD5980035}" type="presParOf" srcId="{53A03F4C-4E91-4271-9013-526F873DDE51}" destId="{EA605BA2-1F41-4DAF-B9E8-489397AF9F76}" srcOrd="0" destOrd="0" presId="urn:microsoft.com/office/officeart/2005/8/layout/vList2"/>
    <dgm:cxn modelId="{D7621B93-173B-4688-9727-B6D410D2EC36}" type="presParOf" srcId="{53A03F4C-4E91-4271-9013-526F873DDE51}" destId="{EC24CE5B-E039-4C16-86C3-C59BC3A1764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smtClean="0"/>
            <a:t>Postup projektu MAP v SO ORP Neratovice</a:t>
          </a:r>
          <a:endParaRPr lang="cs-CZ" b="1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  <dgm:t>
        <a:bodyPr/>
        <a:lstStyle/>
        <a:p>
          <a:endParaRPr lang="cs-CZ"/>
        </a:p>
      </dgm:t>
    </dgm:pt>
    <dgm:pt modelId="{53AB9437-9E03-42BE-8E10-278428D11B15}" type="pres">
      <dgm:prSet presAssocID="{2964F256-CC93-4406-B9A5-D5701F8F7773}" presName="text" presStyleLbl="fgAcc0" presStyleIdx="0" presStyleCnt="1" custScaleX="328284" custScaleY="77545" custLinFactNeighborX="-21000" custLinFactNeighborY="-392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9FDA782C-F5E8-41E4-86DD-14EF7DC7169D}" type="presOf" srcId="{2964F256-CC93-4406-B9A5-D5701F8F7773}" destId="{53AB9437-9E03-42BE-8E10-278428D11B15}" srcOrd="0" destOrd="0" presId="urn:microsoft.com/office/officeart/2005/8/layout/hierarchy1"/>
    <dgm:cxn modelId="{5B241600-28AB-4638-B3FE-D871A4738C83}" type="presOf" srcId="{B1D4CB5E-114A-4CF7-95CC-41775BD00D4B}" destId="{83F78DA1-C5BD-4C0B-8A6A-204EFFA4C74B}" srcOrd="0" destOrd="0" presId="urn:microsoft.com/office/officeart/2005/8/layout/hierarchy1"/>
    <dgm:cxn modelId="{09A057A1-1A64-4851-9043-98BFF970C189}" type="presParOf" srcId="{83F78DA1-C5BD-4C0B-8A6A-204EFFA4C74B}" destId="{4A308560-7149-4BA4-AF03-B2D15EF9B6E5}" srcOrd="0" destOrd="0" presId="urn:microsoft.com/office/officeart/2005/8/layout/hierarchy1"/>
    <dgm:cxn modelId="{83ABBD62-919B-4269-844F-B07234BBE590}" type="presParOf" srcId="{4A308560-7149-4BA4-AF03-B2D15EF9B6E5}" destId="{04A02BE0-846F-451B-A80B-2810875A7599}" srcOrd="0" destOrd="0" presId="urn:microsoft.com/office/officeart/2005/8/layout/hierarchy1"/>
    <dgm:cxn modelId="{574D5C54-1D8E-4C72-9528-196F7B884E33}" type="presParOf" srcId="{04A02BE0-846F-451B-A80B-2810875A7599}" destId="{D8878D1D-75FE-4874-9D85-D22E314E4766}" srcOrd="0" destOrd="0" presId="urn:microsoft.com/office/officeart/2005/8/layout/hierarchy1"/>
    <dgm:cxn modelId="{03ECD9E3-C356-4FD9-B3DD-CF05C7268FCA}" type="presParOf" srcId="{04A02BE0-846F-451B-A80B-2810875A7599}" destId="{53AB9437-9E03-42BE-8E10-278428D11B15}" srcOrd="1" destOrd="0" presId="urn:microsoft.com/office/officeart/2005/8/layout/hierarchy1"/>
    <dgm:cxn modelId="{0B5FFEC1-F979-4D22-89C9-B26FE66DB464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5162DBD0-E0EB-4AAD-9295-B97746DC7AA1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276AAC2-9CA9-48D9-B49B-00ECB4BDB4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4F4350-470B-4ABA-8401-ED2DD0089F29}">
      <dgm:prSet phldrT="[Text]" custT="1"/>
      <dgm:spPr/>
      <dgm:t>
        <a:bodyPr/>
        <a:lstStyle/>
        <a:p>
          <a:r>
            <a:rPr lang="cs-CZ" sz="2000" b="1" smtClean="0"/>
            <a:t>Listopad – prosinec 2016</a:t>
          </a:r>
          <a:endParaRPr lang="cs-CZ" sz="2000" b="1"/>
        </a:p>
      </dgm:t>
    </dgm:pt>
    <dgm:pt modelId="{78F8D939-FCD1-4D04-ABFD-69ECCE00B86F}" type="parTrans" cxnId="{53F7B7ED-EF07-45C3-87AE-89C32BDF1159}">
      <dgm:prSet/>
      <dgm:spPr/>
      <dgm:t>
        <a:bodyPr/>
        <a:lstStyle/>
        <a:p>
          <a:endParaRPr lang="cs-CZ"/>
        </a:p>
      </dgm:t>
    </dgm:pt>
    <dgm:pt modelId="{464DBBB1-9228-47FD-8065-08F24DFD4762}" type="sibTrans" cxnId="{53F7B7ED-EF07-45C3-87AE-89C32BDF1159}">
      <dgm:prSet/>
      <dgm:spPr/>
      <dgm:t>
        <a:bodyPr/>
        <a:lstStyle/>
        <a:p>
          <a:endParaRPr lang="cs-CZ"/>
        </a:p>
      </dgm:t>
    </dgm:pt>
    <dgm:pt modelId="{88CD1256-100C-4623-AB82-9267D563DB2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Příprava on-line dotazníkového šetření pro rodiče a žáky ze SO ORP Neratovice</a:t>
          </a:r>
          <a:endParaRPr lang="cs-CZ" sz="2000" b="1"/>
        </a:p>
      </dgm:t>
    </dgm:pt>
    <dgm:pt modelId="{79C896F2-CD5D-4C6F-B9BA-3A8F1088F980}" type="parTrans" cxnId="{90F57028-0920-4309-8A2C-E92B9C9579C1}">
      <dgm:prSet/>
      <dgm:spPr/>
      <dgm:t>
        <a:bodyPr/>
        <a:lstStyle/>
        <a:p>
          <a:endParaRPr lang="cs-CZ"/>
        </a:p>
      </dgm:t>
    </dgm:pt>
    <dgm:pt modelId="{A8290E49-5A91-424F-BB3C-7EDF22B3CAB1}" type="sibTrans" cxnId="{90F57028-0920-4309-8A2C-E92B9C9579C1}">
      <dgm:prSet/>
      <dgm:spPr/>
      <dgm:t>
        <a:bodyPr/>
        <a:lstStyle/>
        <a:p>
          <a:endParaRPr lang="cs-CZ"/>
        </a:p>
      </dgm:t>
    </dgm:pt>
    <dgm:pt modelId="{BE298A40-947D-48FE-9281-00A281F8794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Příprava seminářů pro pedagogy MŠ a ZŠ (dle vybraných témat)</a:t>
          </a:r>
          <a:endParaRPr lang="cs-CZ" sz="2000" b="1"/>
        </a:p>
      </dgm:t>
    </dgm:pt>
    <dgm:pt modelId="{06010BA2-1F5C-4C44-9BCD-1A65909B0167}" type="parTrans" cxnId="{40360E40-BAAF-4E66-9282-0F1CE2F6F643}">
      <dgm:prSet/>
      <dgm:spPr/>
      <dgm:t>
        <a:bodyPr/>
        <a:lstStyle/>
        <a:p>
          <a:endParaRPr lang="cs-CZ"/>
        </a:p>
      </dgm:t>
    </dgm:pt>
    <dgm:pt modelId="{9937083A-3411-43A5-B3E4-5A48A72FEE41}" type="sibTrans" cxnId="{40360E40-BAAF-4E66-9282-0F1CE2F6F643}">
      <dgm:prSet/>
      <dgm:spPr/>
      <dgm:t>
        <a:bodyPr/>
        <a:lstStyle/>
        <a:p>
          <a:endParaRPr lang="cs-CZ"/>
        </a:p>
      </dgm:t>
    </dgm:pt>
    <dgm:pt modelId="{A71ACC63-BA4B-460C-9B64-9A31EABD9B12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„Kratší cesta za vzděláním a knihami“ – neformální setkání se zástupci knihoven a ŠD (14. 12. 2016 v Neratovicích)</a:t>
          </a:r>
          <a:endParaRPr lang="cs-CZ" sz="2000" b="1"/>
        </a:p>
      </dgm:t>
    </dgm:pt>
    <dgm:pt modelId="{41216731-B792-4935-B10E-769804CB661E}" type="parTrans" cxnId="{0CE18991-6EAA-4EFE-986B-62E07F9A1F35}">
      <dgm:prSet/>
      <dgm:spPr/>
      <dgm:t>
        <a:bodyPr/>
        <a:lstStyle/>
        <a:p>
          <a:endParaRPr lang="cs-CZ"/>
        </a:p>
      </dgm:t>
    </dgm:pt>
    <dgm:pt modelId="{45DB38ED-8BCA-436A-AC52-365A6F7A9812}" type="sibTrans" cxnId="{0CE18991-6EAA-4EFE-986B-62E07F9A1F35}">
      <dgm:prSet/>
      <dgm:spPr/>
      <dgm:t>
        <a:bodyPr/>
        <a:lstStyle/>
        <a:p>
          <a:endParaRPr lang="cs-CZ"/>
        </a:p>
      </dgm:t>
    </dgm:pt>
    <dgm:pt modelId="{35449086-0215-4445-85D4-6A904DCF10F8}" type="pres">
      <dgm:prSet presAssocID="{8276AAC2-9CA9-48D9-B49B-00ECB4BDB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06EE97-5B54-4F97-9747-EF85D2F6458C}" type="pres">
      <dgm:prSet presAssocID="{3F4F4350-470B-4ABA-8401-ED2DD0089F29}" presName="parentText" presStyleLbl="node1" presStyleIdx="0" presStyleCnt="1" custScaleY="44632" custLinFactNeighborX="-152" custLinFactNeighborY="-167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A525FF-3E18-4DD9-9857-AE7C6AC85513}" type="pres">
      <dgm:prSet presAssocID="{3F4F4350-470B-4ABA-8401-ED2DD0089F29}" presName="childText" presStyleLbl="revTx" presStyleIdx="0" presStyleCnt="1" custScaleX="99696" custScaleY="96718" custLinFactNeighborX="760" custLinFactNeighborY="-24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CE18991-6EAA-4EFE-986B-62E07F9A1F35}" srcId="{3F4F4350-470B-4ABA-8401-ED2DD0089F29}" destId="{A71ACC63-BA4B-460C-9B64-9A31EABD9B12}" srcOrd="2" destOrd="0" parTransId="{41216731-B792-4935-B10E-769804CB661E}" sibTransId="{45DB38ED-8BCA-436A-AC52-365A6F7A9812}"/>
    <dgm:cxn modelId="{795EE792-ECAD-4D01-8C21-E35D43784BF2}" type="presOf" srcId="{8276AAC2-9CA9-48D9-B49B-00ECB4BDB42A}" destId="{35449086-0215-4445-85D4-6A904DCF10F8}" srcOrd="0" destOrd="0" presId="urn:microsoft.com/office/officeart/2005/8/layout/vList2"/>
    <dgm:cxn modelId="{F1319519-BDC2-44F9-B678-15A1E3A424AE}" type="presOf" srcId="{A71ACC63-BA4B-460C-9B64-9A31EABD9B12}" destId="{65A525FF-3E18-4DD9-9857-AE7C6AC85513}" srcOrd="0" destOrd="2" presId="urn:microsoft.com/office/officeart/2005/8/layout/vList2"/>
    <dgm:cxn modelId="{90F57028-0920-4309-8A2C-E92B9C9579C1}" srcId="{3F4F4350-470B-4ABA-8401-ED2DD0089F29}" destId="{88CD1256-100C-4623-AB82-9267D563DB26}" srcOrd="0" destOrd="0" parTransId="{79C896F2-CD5D-4C6F-B9BA-3A8F1088F980}" sibTransId="{A8290E49-5A91-424F-BB3C-7EDF22B3CAB1}"/>
    <dgm:cxn modelId="{31D44F1B-7E35-4028-BD7A-D991F0F05079}" type="presOf" srcId="{3F4F4350-470B-4ABA-8401-ED2DD0089F29}" destId="{5406EE97-5B54-4F97-9747-EF85D2F6458C}" srcOrd="0" destOrd="0" presId="urn:microsoft.com/office/officeart/2005/8/layout/vList2"/>
    <dgm:cxn modelId="{8A814C05-4705-4435-982E-83A68F8DBFEA}" type="presOf" srcId="{BE298A40-947D-48FE-9281-00A281F87946}" destId="{65A525FF-3E18-4DD9-9857-AE7C6AC85513}" srcOrd="0" destOrd="1" presId="urn:microsoft.com/office/officeart/2005/8/layout/vList2"/>
    <dgm:cxn modelId="{40360E40-BAAF-4E66-9282-0F1CE2F6F643}" srcId="{3F4F4350-470B-4ABA-8401-ED2DD0089F29}" destId="{BE298A40-947D-48FE-9281-00A281F87946}" srcOrd="1" destOrd="0" parTransId="{06010BA2-1F5C-4C44-9BCD-1A65909B0167}" sibTransId="{9937083A-3411-43A5-B3E4-5A48A72FEE41}"/>
    <dgm:cxn modelId="{53F7B7ED-EF07-45C3-87AE-89C32BDF1159}" srcId="{8276AAC2-9CA9-48D9-B49B-00ECB4BDB42A}" destId="{3F4F4350-470B-4ABA-8401-ED2DD0089F29}" srcOrd="0" destOrd="0" parTransId="{78F8D939-FCD1-4D04-ABFD-69ECCE00B86F}" sibTransId="{464DBBB1-9228-47FD-8065-08F24DFD4762}"/>
    <dgm:cxn modelId="{CF4EC7B8-3E49-407D-AB00-93DB50153B6E}" type="presOf" srcId="{88CD1256-100C-4623-AB82-9267D563DB26}" destId="{65A525FF-3E18-4DD9-9857-AE7C6AC85513}" srcOrd="0" destOrd="0" presId="urn:microsoft.com/office/officeart/2005/8/layout/vList2"/>
    <dgm:cxn modelId="{F67D642E-49B4-43F8-8CF9-B3DA59B9DA95}" type="presParOf" srcId="{35449086-0215-4445-85D4-6A904DCF10F8}" destId="{5406EE97-5B54-4F97-9747-EF85D2F6458C}" srcOrd="0" destOrd="0" presId="urn:microsoft.com/office/officeart/2005/8/layout/vList2"/>
    <dgm:cxn modelId="{ECB6038A-50B7-492A-A789-8538C48C04FC}" type="presParOf" srcId="{35449086-0215-4445-85D4-6A904DCF10F8}" destId="{65A525FF-3E18-4DD9-9857-AE7C6AC8551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smtClean="0"/>
            <a:t>Postup projektu MAP v SO ORP Neratovice</a:t>
          </a:r>
          <a:endParaRPr lang="cs-CZ" b="1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  <dgm:t>
        <a:bodyPr/>
        <a:lstStyle/>
        <a:p>
          <a:endParaRPr lang="cs-CZ"/>
        </a:p>
      </dgm:t>
    </dgm:pt>
    <dgm:pt modelId="{53AB9437-9E03-42BE-8E10-278428D11B15}" type="pres">
      <dgm:prSet presAssocID="{2964F256-CC93-4406-B9A5-D5701F8F7773}" presName="text" presStyleLbl="fgAcc0" presStyleIdx="0" presStyleCnt="1" custScaleX="328284" custScaleY="77545" custLinFactNeighborX="-21000" custLinFactNeighborY="-392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6E0A50ED-0B9A-4C1D-8DAE-C0FC2901217D}" type="presOf" srcId="{B1D4CB5E-114A-4CF7-95CC-41775BD00D4B}" destId="{83F78DA1-C5BD-4C0B-8A6A-204EFFA4C74B}" srcOrd="0" destOrd="0" presId="urn:microsoft.com/office/officeart/2005/8/layout/hierarchy1"/>
    <dgm:cxn modelId="{7025A50A-B23A-482D-BF9E-80C1DC6BBA07}" type="presOf" srcId="{2964F256-CC93-4406-B9A5-D5701F8F7773}" destId="{53AB9437-9E03-42BE-8E10-278428D11B15}" srcOrd="0" destOrd="0" presId="urn:microsoft.com/office/officeart/2005/8/layout/hierarchy1"/>
    <dgm:cxn modelId="{662A3F7E-0A0E-47B9-96EF-DC15BCD82E6C}" type="presParOf" srcId="{83F78DA1-C5BD-4C0B-8A6A-204EFFA4C74B}" destId="{4A308560-7149-4BA4-AF03-B2D15EF9B6E5}" srcOrd="0" destOrd="0" presId="urn:microsoft.com/office/officeart/2005/8/layout/hierarchy1"/>
    <dgm:cxn modelId="{3DE376E3-48AE-4800-A5E2-F1FAA4775A99}" type="presParOf" srcId="{4A308560-7149-4BA4-AF03-B2D15EF9B6E5}" destId="{04A02BE0-846F-451B-A80B-2810875A7599}" srcOrd="0" destOrd="0" presId="urn:microsoft.com/office/officeart/2005/8/layout/hierarchy1"/>
    <dgm:cxn modelId="{BD8B4234-9060-482D-B47C-79622360D749}" type="presParOf" srcId="{04A02BE0-846F-451B-A80B-2810875A7599}" destId="{D8878D1D-75FE-4874-9D85-D22E314E4766}" srcOrd="0" destOrd="0" presId="urn:microsoft.com/office/officeart/2005/8/layout/hierarchy1"/>
    <dgm:cxn modelId="{86125E94-0B03-469C-BB62-4A3E0B73A131}" type="presParOf" srcId="{04A02BE0-846F-451B-A80B-2810875A7599}" destId="{53AB9437-9E03-42BE-8E10-278428D11B15}" srcOrd="1" destOrd="0" presId="urn:microsoft.com/office/officeart/2005/8/layout/hierarchy1"/>
    <dgm:cxn modelId="{4ABF3E5F-08D5-40A1-8C2C-25FFE7236C47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C4A08021-1D84-4940-943C-9C3D059C87EC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276AAC2-9CA9-48D9-B49B-00ECB4BDB4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4F4350-470B-4ABA-8401-ED2DD0089F29}">
      <dgm:prSet phldrT="[Text]" custT="1"/>
      <dgm:spPr/>
      <dgm:t>
        <a:bodyPr/>
        <a:lstStyle/>
        <a:p>
          <a:r>
            <a:rPr lang="cs-CZ" sz="2000" b="1" smtClean="0"/>
            <a:t>Leden 2017</a:t>
          </a:r>
          <a:endParaRPr lang="cs-CZ" sz="2000" b="1"/>
        </a:p>
      </dgm:t>
    </dgm:pt>
    <dgm:pt modelId="{78F8D939-FCD1-4D04-ABFD-69ECCE00B86F}" type="parTrans" cxnId="{53F7B7ED-EF07-45C3-87AE-89C32BDF1159}">
      <dgm:prSet/>
      <dgm:spPr/>
      <dgm:t>
        <a:bodyPr/>
        <a:lstStyle/>
        <a:p>
          <a:endParaRPr lang="cs-CZ"/>
        </a:p>
      </dgm:t>
    </dgm:pt>
    <dgm:pt modelId="{464DBBB1-9228-47FD-8065-08F24DFD4762}" type="sibTrans" cxnId="{53F7B7ED-EF07-45C3-87AE-89C32BDF1159}">
      <dgm:prSet/>
      <dgm:spPr/>
      <dgm:t>
        <a:bodyPr/>
        <a:lstStyle/>
        <a:p>
          <a:endParaRPr lang="cs-CZ"/>
        </a:p>
      </dgm:t>
    </dgm:pt>
    <dgm:pt modelId="{88CD1256-100C-4623-AB82-9267D563DB2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Zapojení dětí a žáků do </a:t>
          </a:r>
          <a:r>
            <a:rPr lang="cs-CZ" sz="2000" b="1" smtClean="0"/>
            <a:t>MAP – příprava a vyhlášení výtvarné a literární soutěže na téma „Sen o jaru“</a:t>
          </a:r>
          <a:endParaRPr lang="cs-CZ" sz="2000" b="1"/>
        </a:p>
      </dgm:t>
    </dgm:pt>
    <dgm:pt modelId="{79C896F2-CD5D-4C6F-B9BA-3A8F1088F980}" type="parTrans" cxnId="{90F57028-0920-4309-8A2C-E92B9C9579C1}">
      <dgm:prSet/>
      <dgm:spPr/>
      <dgm:t>
        <a:bodyPr/>
        <a:lstStyle/>
        <a:p>
          <a:endParaRPr lang="cs-CZ"/>
        </a:p>
      </dgm:t>
    </dgm:pt>
    <dgm:pt modelId="{A8290E49-5A91-424F-BB3C-7EDF22B3CAB1}" type="sibTrans" cxnId="{90F57028-0920-4309-8A2C-E92B9C9579C1}">
      <dgm:prSet/>
      <dgm:spPr/>
      <dgm:t>
        <a:bodyPr/>
        <a:lstStyle/>
        <a:p>
          <a:endParaRPr lang="cs-CZ"/>
        </a:p>
      </dgm:t>
    </dgm:pt>
    <dgm:pt modelId="{C511C772-6316-4639-82DE-2B35BC57B4D3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smtClean="0"/>
            <a:t>Setkání zástupců neformálního vzdělávání                      (26. 1. 2017, v Neratovicích)                                                                               </a:t>
          </a:r>
          <a:endParaRPr lang="cs-CZ" sz="2000" b="1"/>
        </a:p>
      </dgm:t>
    </dgm:pt>
    <dgm:pt modelId="{B5C5A259-4A9B-4153-882E-A1E4FAB5A33C}" type="parTrans" cxnId="{D3B7CAD4-CB6C-4747-A84A-FE14B4F7CEE7}">
      <dgm:prSet/>
      <dgm:spPr/>
      <dgm:t>
        <a:bodyPr/>
        <a:lstStyle/>
        <a:p>
          <a:endParaRPr lang="cs-CZ"/>
        </a:p>
      </dgm:t>
    </dgm:pt>
    <dgm:pt modelId="{D049ECBE-E742-410B-8594-16E06396BA5F}" type="sibTrans" cxnId="{D3B7CAD4-CB6C-4747-A84A-FE14B4F7CEE7}">
      <dgm:prSet/>
      <dgm:spPr/>
      <dgm:t>
        <a:bodyPr/>
        <a:lstStyle/>
        <a:p>
          <a:endParaRPr lang="cs-CZ"/>
        </a:p>
      </dgm:t>
    </dgm:pt>
    <dgm:pt modelId="{35449086-0215-4445-85D4-6A904DCF10F8}" type="pres">
      <dgm:prSet presAssocID="{8276AAC2-9CA9-48D9-B49B-00ECB4BDB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06EE97-5B54-4F97-9747-EF85D2F6458C}" type="pres">
      <dgm:prSet presAssocID="{3F4F4350-470B-4ABA-8401-ED2DD0089F29}" presName="parentText" presStyleLbl="node1" presStyleIdx="0" presStyleCnt="1" custScaleY="44632" custLinFactNeighborX="-456" custLinFactNeighborY="375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A525FF-3E18-4DD9-9857-AE7C6AC85513}" type="pres">
      <dgm:prSet presAssocID="{3F4F4350-470B-4ABA-8401-ED2DD0089F29}" presName="childText" presStyleLbl="revTx" presStyleIdx="0" presStyleCnt="1" custScaleX="99696" custScaleY="177204" custLinFactNeighborX="456" custLinFactNeighborY="2455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B7CAD4-CB6C-4747-A84A-FE14B4F7CEE7}" srcId="{3F4F4350-470B-4ABA-8401-ED2DD0089F29}" destId="{C511C772-6316-4639-82DE-2B35BC57B4D3}" srcOrd="1" destOrd="0" parTransId="{B5C5A259-4A9B-4153-882E-A1E4FAB5A33C}" sibTransId="{D049ECBE-E742-410B-8594-16E06396BA5F}"/>
    <dgm:cxn modelId="{90F57028-0920-4309-8A2C-E92B9C9579C1}" srcId="{3F4F4350-470B-4ABA-8401-ED2DD0089F29}" destId="{88CD1256-100C-4623-AB82-9267D563DB26}" srcOrd="0" destOrd="0" parTransId="{79C896F2-CD5D-4C6F-B9BA-3A8F1088F980}" sibTransId="{A8290E49-5A91-424F-BB3C-7EDF22B3CAB1}"/>
    <dgm:cxn modelId="{BE6C24B6-042C-4564-B5E9-E0D1E010CB32}" type="presOf" srcId="{C511C772-6316-4639-82DE-2B35BC57B4D3}" destId="{65A525FF-3E18-4DD9-9857-AE7C6AC85513}" srcOrd="0" destOrd="1" presId="urn:microsoft.com/office/officeart/2005/8/layout/vList2"/>
    <dgm:cxn modelId="{53F7B7ED-EF07-45C3-87AE-89C32BDF1159}" srcId="{8276AAC2-9CA9-48D9-B49B-00ECB4BDB42A}" destId="{3F4F4350-470B-4ABA-8401-ED2DD0089F29}" srcOrd="0" destOrd="0" parTransId="{78F8D939-FCD1-4D04-ABFD-69ECCE00B86F}" sibTransId="{464DBBB1-9228-47FD-8065-08F24DFD4762}"/>
    <dgm:cxn modelId="{15FA67BD-0803-4010-BE4B-41D28694A1A3}" type="presOf" srcId="{88CD1256-100C-4623-AB82-9267D563DB26}" destId="{65A525FF-3E18-4DD9-9857-AE7C6AC85513}" srcOrd="0" destOrd="0" presId="urn:microsoft.com/office/officeart/2005/8/layout/vList2"/>
    <dgm:cxn modelId="{53E7CB1C-E51A-49BF-A7AC-2156C6D8AC67}" type="presOf" srcId="{3F4F4350-470B-4ABA-8401-ED2DD0089F29}" destId="{5406EE97-5B54-4F97-9747-EF85D2F6458C}" srcOrd="0" destOrd="0" presId="urn:microsoft.com/office/officeart/2005/8/layout/vList2"/>
    <dgm:cxn modelId="{0D276127-4F83-4B45-A737-BC36F69980F7}" type="presOf" srcId="{8276AAC2-9CA9-48D9-B49B-00ECB4BDB42A}" destId="{35449086-0215-4445-85D4-6A904DCF10F8}" srcOrd="0" destOrd="0" presId="urn:microsoft.com/office/officeart/2005/8/layout/vList2"/>
    <dgm:cxn modelId="{DEB6B392-C586-4CFB-A066-68FBF13DDC2A}" type="presParOf" srcId="{35449086-0215-4445-85D4-6A904DCF10F8}" destId="{5406EE97-5B54-4F97-9747-EF85D2F6458C}" srcOrd="0" destOrd="0" presId="urn:microsoft.com/office/officeart/2005/8/layout/vList2"/>
    <dgm:cxn modelId="{1CF1B9A8-7CAC-45F3-AA66-00BDE7F353E9}" type="presParOf" srcId="{35449086-0215-4445-85D4-6A904DCF10F8}" destId="{65A525FF-3E18-4DD9-9857-AE7C6AC8551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202E1-6C38-4075-B313-ECF4EA8E02E2}">
      <dsp:nvSpPr>
        <dsp:cNvPr id="0" name=""/>
        <dsp:cNvSpPr/>
      </dsp:nvSpPr>
      <dsp:spPr>
        <a:xfrm>
          <a:off x="1925174" y="372"/>
          <a:ext cx="4078618" cy="9331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81264-7565-4CF9-B7FC-CAF5812C5C99}">
      <dsp:nvSpPr>
        <dsp:cNvPr id="0" name=""/>
        <dsp:cNvSpPr/>
      </dsp:nvSpPr>
      <dsp:spPr>
        <a:xfrm>
          <a:off x="2124207" y="189454"/>
          <a:ext cx="4078618" cy="933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>
              <a:latin typeface="Arial" panose="020B0604020202020204" pitchFamily="34" charset="0"/>
              <a:cs typeface="Arial" panose="020B0604020202020204" pitchFamily="34" charset="0"/>
            </a:rPr>
            <a:t>Program setkání</a:t>
          </a:r>
          <a:endParaRPr lang="cs-CZ" sz="3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51537" y="216784"/>
        <a:ext cx="4023958" cy="87844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78D1D-75FE-4874-9D85-D22E314E4766}">
      <dsp:nvSpPr>
        <dsp:cNvPr id="0" name=""/>
        <dsp:cNvSpPr/>
      </dsp:nvSpPr>
      <dsp:spPr>
        <a:xfrm>
          <a:off x="248202" y="-198399"/>
          <a:ext cx="6170332" cy="925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B9437-9E03-42BE-8E10-278428D11B15}">
      <dsp:nvSpPr>
        <dsp:cNvPr id="0" name=""/>
        <dsp:cNvSpPr/>
      </dsp:nvSpPr>
      <dsp:spPr>
        <a:xfrm>
          <a:off x="457043" y="0"/>
          <a:ext cx="6170332" cy="92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Postup projektu MAP v SO ORP Neratovice</a:t>
          </a:r>
          <a:endParaRPr lang="cs-CZ" sz="2500" b="1" kern="1200"/>
        </a:p>
      </dsp:txBody>
      <dsp:txXfrm>
        <a:off x="484151" y="27108"/>
        <a:ext cx="6116116" cy="8713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78D1D-75FE-4874-9D85-D22E314E4766}">
      <dsp:nvSpPr>
        <dsp:cNvPr id="0" name=""/>
        <dsp:cNvSpPr/>
      </dsp:nvSpPr>
      <dsp:spPr>
        <a:xfrm>
          <a:off x="-208841" y="-198399"/>
          <a:ext cx="7138011" cy="925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B9437-9E03-42BE-8E10-278428D11B15}">
      <dsp:nvSpPr>
        <dsp:cNvPr id="0" name=""/>
        <dsp:cNvSpPr/>
      </dsp:nvSpPr>
      <dsp:spPr>
        <a:xfrm>
          <a:off x="0" y="0"/>
          <a:ext cx="7138011" cy="92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Strategický rámec MAP                         rozvoje vzdělávání </a:t>
          </a:r>
          <a:r>
            <a:rPr lang="cs-CZ" sz="2500" b="1" kern="1200" smtClean="0"/>
            <a:t>v SO ORP Neratovice</a:t>
          </a:r>
          <a:endParaRPr lang="cs-CZ" sz="2500" b="1" kern="1200"/>
        </a:p>
      </dsp:txBody>
      <dsp:txXfrm>
        <a:off x="27108" y="27108"/>
        <a:ext cx="7083795" cy="87130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6EE97-5B54-4F97-9747-EF85D2F6458C}">
      <dsp:nvSpPr>
        <dsp:cNvPr id="0" name=""/>
        <dsp:cNvSpPr/>
      </dsp:nvSpPr>
      <dsp:spPr>
        <a:xfrm>
          <a:off x="0" y="222108"/>
          <a:ext cx="7712221" cy="534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Únor </a:t>
          </a:r>
          <a:r>
            <a:rPr lang="cs-CZ" sz="2000" b="1" kern="1200" smtClean="0"/>
            <a:t>2017</a:t>
          </a:r>
          <a:endParaRPr lang="cs-CZ" sz="2000" b="1" kern="1200"/>
        </a:p>
      </dsp:txBody>
      <dsp:txXfrm>
        <a:off x="26078" y="248186"/>
        <a:ext cx="7660065" cy="482048"/>
      </dsp:txXfrm>
    </dsp:sp>
    <dsp:sp modelId="{65A525FF-3E18-4DD9-9857-AE7C6AC85513}">
      <dsp:nvSpPr>
        <dsp:cNvPr id="0" name=""/>
        <dsp:cNvSpPr/>
      </dsp:nvSpPr>
      <dsp:spPr>
        <a:xfrm>
          <a:off x="23445" y="2271209"/>
          <a:ext cx="7688775" cy="1573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6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čtvrtek 2. 3. 2017 – Seminář pro pedagogy ZŠ 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úterý 7. 3. 2017 – Seminář pro pedagogy MŠ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Zpracovávání Akčního plánu, tvorba dokumentu MAP                                                                       </a:t>
          </a:r>
          <a:endParaRPr lang="cs-CZ" sz="2000" b="1" kern="1200"/>
        </a:p>
      </dsp:txBody>
      <dsp:txXfrm>
        <a:off x="23445" y="2271209"/>
        <a:ext cx="7688775" cy="157396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78D1D-75FE-4874-9D85-D22E314E4766}">
      <dsp:nvSpPr>
        <dsp:cNvPr id="0" name=""/>
        <dsp:cNvSpPr/>
      </dsp:nvSpPr>
      <dsp:spPr>
        <a:xfrm>
          <a:off x="248202" y="-198399"/>
          <a:ext cx="6170332" cy="925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B9437-9E03-42BE-8E10-278428D11B15}">
      <dsp:nvSpPr>
        <dsp:cNvPr id="0" name=""/>
        <dsp:cNvSpPr/>
      </dsp:nvSpPr>
      <dsp:spPr>
        <a:xfrm>
          <a:off x="457043" y="0"/>
          <a:ext cx="6170332" cy="92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Co plánujeme dál v </a:t>
          </a:r>
          <a:r>
            <a:rPr lang="cs-CZ" sz="2500" b="1" kern="1200" smtClean="0"/>
            <a:t>projektu MAP v SO ORP Neratovice</a:t>
          </a:r>
          <a:endParaRPr lang="cs-CZ" sz="2500" b="1" kern="1200"/>
        </a:p>
      </dsp:txBody>
      <dsp:txXfrm>
        <a:off x="484151" y="27108"/>
        <a:ext cx="6116116" cy="87130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78D1D-75FE-4874-9D85-D22E314E4766}">
      <dsp:nvSpPr>
        <dsp:cNvPr id="0" name=""/>
        <dsp:cNvSpPr/>
      </dsp:nvSpPr>
      <dsp:spPr>
        <a:xfrm>
          <a:off x="330264" y="1494"/>
          <a:ext cx="6170332" cy="925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B9437-9E03-42BE-8E10-278428D11B15}">
      <dsp:nvSpPr>
        <dsp:cNvPr id="0" name=""/>
        <dsp:cNvSpPr/>
      </dsp:nvSpPr>
      <dsp:spPr>
        <a:xfrm>
          <a:off x="539105" y="199893"/>
          <a:ext cx="6170332" cy="92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Výstupy projektu MAP v SO ORP Neratovice</a:t>
          </a:r>
          <a:endParaRPr lang="cs-CZ" sz="2500" b="1" kern="1200"/>
        </a:p>
      </dsp:txBody>
      <dsp:txXfrm>
        <a:off x="566213" y="227001"/>
        <a:ext cx="6116116" cy="87130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1A4AE-8219-4E32-B072-C9F91DFC3CAA}">
      <dsp:nvSpPr>
        <dsp:cNvPr id="0" name=""/>
        <dsp:cNvSpPr/>
      </dsp:nvSpPr>
      <dsp:spPr>
        <a:xfrm>
          <a:off x="4198" y="132575"/>
          <a:ext cx="2443735" cy="97749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smtClean="0">
              <a:latin typeface="Arial" panose="020B0604020202020204" pitchFamily="34" charset="0"/>
              <a:cs typeface="Arial" panose="020B0604020202020204" pitchFamily="34" charset="0"/>
            </a:rPr>
            <a:t>Rozvoj partnerství</a:t>
          </a:r>
          <a:endParaRPr lang="cs-CZ" sz="1900" kern="1200"/>
        </a:p>
      </dsp:txBody>
      <dsp:txXfrm>
        <a:off x="492945" y="132575"/>
        <a:ext cx="1466241" cy="977494"/>
      </dsp:txXfrm>
    </dsp:sp>
    <dsp:sp modelId="{F34EEFA8-CED0-47D9-8176-4A59E3866883}">
      <dsp:nvSpPr>
        <dsp:cNvPr id="0" name=""/>
        <dsp:cNvSpPr/>
      </dsp:nvSpPr>
      <dsp:spPr>
        <a:xfrm>
          <a:off x="2203559" y="132575"/>
          <a:ext cx="2443735" cy="977494"/>
        </a:xfrm>
        <a:prstGeom prst="chevron">
          <a:avLst/>
        </a:prstGeom>
        <a:solidFill>
          <a:schemeClr val="accent1">
            <a:shade val="80000"/>
            <a:hueOff val="150630"/>
            <a:satOff val="-8075"/>
            <a:lumOff val="1031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smtClean="0">
              <a:latin typeface="Arial" panose="020B0604020202020204" pitchFamily="34" charset="0"/>
              <a:cs typeface="Arial" panose="020B0604020202020204" pitchFamily="34" charset="0"/>
            </a:rPr>
            <a:t>Dohoda o prioritách </a:t>
          </a:r>
          <a:endParaRPr lang="cs-CZ" sz="1900" kern="1200"/>
        </a:p>
      </dsp:txBody>
      <dsp:txXfrm>
        <a:off x="2692306" y="132575"/>
        <a:ext cx="1466241" cy="977494"/>
      </dsp:txXfrm>
    </dsp:sp>
    <dsp:sp modelId="{B10EEBA3-4E3F-436A-8D7B-4C7B2C3F1D23}">
      <dsp:nvSpPr>
        <dsp:cNvPr id="0" name=""/>
        <dsp:cNvSpPr/>
      </dsp:nvSpPr>
      <dsp:spPr>
        <a:xfrm>
          <a:off x="4402921" y="132575"/>
          <a:ext cx="2443735" cy="977494"/>
        </a:xfrm>
        <a:prstGeom prst="chevron">
          <a:avLst/>
        </a:prstGeom>
        <a:solidFill>
          <a:schemeClr val="accent1">
            <a:shade val="80000"/>
            <a:hueOff val="301259"/>
            <a:satOff val="-16151"/>
            <a:lumOff val="2061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smtClean="0">
              <a:latin typeface="Arial" panose="020B0604020202020204" pitchFamily="34" charset="0"/>
              <a:cs typeface="Arial" panose="020B0604020202020204" pitchFamily="34" charset="0"/>
            </a:rPr>
            <a:t>Akční plánování</a:t>
          </a:r>
        </a:p>
      </dsp:txBody>
      <dsp:txXfrm>
        <a:off x="4891668" y="132575"/>
        <a:ext cx="1466241" cy="977494"/>
      </dsp:txXfrm>
    </dsp:sp>
    <dsp:sp modelId="{1A83AC8F-1533-468B-8C6D-C278D8CA4D7E}">
      <dsp:nvSpPr>
        <dsp:cNvPr id="0" name=""/>
        <dsp:cNvSpPr/>
      </dsp:nvSpPr>
      <dsp:spPr>
        <a:xfrm>
          <a:off x="6602282" y="132575"/>
          <a:ext cx="2443735" cy="977494"/>
        </a:xfrm>
        <a:prstGeom prst="chevron">
          <a:avLst/>
        </a:prstGeom>
        <a:solidFill>
          <a:schemeClr val="accent1">
            <a:shade val="80000"/>
            <a:hueOff val="451889"/>
            <a:satOff val="-24226"/>
            <a:lumOff val="3092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smtClean="0">
              <a:latin typeface="Arial" panose="020B0604020202020204" pitchFamily="34" charset="0"/>
              <a:cs typeface="Arial" panose="020B0604020202020204" pitchFamily="34" charset="0"/>
            </a:rPr>
            <a:t>Budování znalostních kapacit</a:t>
          </a:r>
        </a:p>
      </dsp:txBody>
      <dsp:txXfrm>
        <a:off x="7091029" y="132575"/>
        <a:ext cx="1466241" cy="97749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6EE97-5B54-4F97-9747-EF85D2F6458C}">
      <dsp:nvSpPr>
        <dsp:cNvPr id="0" name=""/>
        <dsp:cNvSpPr/>
      </dsp:nvSpPr>
      <dsp:spPr>
        <a:xfrm>
          <a:off x="0" y="0"/>
          <a:ext cx="7712221" cy="534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 Aktivity</a:t>
          </a:r>
          <a:endParaRPr lang="cs-CZ" sz="2000" b="1" kern="1200" dirty="0"/>
        </a:p>
      </dsp:txBody>
      <dsp:txXfrm>
        <a:off x="26078" y="26078"/>
        <a:ext cx="7660065" cy="482048"/>
      </dsp:txXfrm>
    </dsp:sp>
    <dsp:sp modelId="{65A525FF-3E18-4DD9-9857-AE7C6AC85513}">
      <dsp:nvSpPr>
        <dsp:cNvPr id="0" name=""/>
        <dsp:cNvSpPr/>
      </dsp:nvSpPr>
      <dsp:spPr>
        <a:xfrm>
          <a:off x="0" y="566146"/>
          <a:ext cx="7712221" cy="2304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6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/>
            <a:t>Aktivity jednotlivých škol (včetně aktivit z Šablon I. )</a:t>
          </a:r>
          <a:endParaRPr lang="cs-CZ" sz="1800" b="1" kern="1200" dirty="0"/>
        </a:p>
        <a:p>
          <a:pPr marL="171450" lvl="1" indent="-171450" algn="l" defTabSz="8001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/>
            <a:t>Aktivity spolupráce</a:t>
          </a:r>
          <a:endParaRPr lang="cs-CZ" sz="1800" b="1" kern="1200" dirty="0"/>
        </a:p>
        <a:p>
          <a:pPr marL="171450" lvl="1" indent="-171450" algn="l" defTabSz="8001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/>
            <a:t>Infrastruktura (pouze </a:t>
          </a:r>
          <a:r>
            <a:rPr lang="cs-CZ" sz="1800" b="1" kern="1200" smtClean="0"/>
            <a:t>přímo </a:t>
          </a:r>
          <a:r>
            <a:rPr lang="cs-CZ" sz="1800" b="1" kern="1200" smtClean="0"/>
            <a:t>využitelná </a:t>
          </a:r>
          <a:r>
            <a:rPr lang="cs-CZ" sz="1800" b="1" kern="1200" dirty="0" smtClean="0"/>
            <a:t>ve výuce, ostatní jsou ve strategickém rámci </a:t>
          </a:r>
          <a:r>
            <a:rPr lang="cs-CZ" sz="1800" b="1" kern="1200" smtClean="0"/>
            <a:t>MAP</a:t>
          </a:r>
          <a:r>
            <a:rPr lang="cs-CZ" sz="1800" b="1" kern="1200" smtClean="0"/>
            <a:t>)                                                                 </a:t>
          </a:r>
          <a:r>
            <a:rPr lang="cs-CZ" sz="1800" b="0" i="1" kern="1200" smtClean="0">
              <a:latin typeface="+mn-lt"/>
              <a:cs typeface="Arial" panose="020B0604020202020204" pitchFamily="34" charset="0"/>
            </a:rPr>
            <a:t>- název a charakteristika aktivity, rozpočet, termín realizace, realizátor, spolupráce – s kým, připravenost+ soulad se strategickým cílem</a:t>
          </a:r>
          <a:endParaRPr lang="cs-CZ" sz="1800" b="0" i="1" kern="1200" dirty="0">
            <a:latin typeface="+mn-lt"/>
            <a:cs typeface="Arial" panose="020B0604020202020204" pitchFamily="34" charset="0"/>
          </a:endParaRPr>
        </a:p>
      </dsp:txBody>
      <dsp:txXfrm>
        <a:off x="0" y="566146"/>
        <a:ext cx="7712221" cy="2304123"/>
      </dsp:txXfrm>
    </dsp:sp>
    <dsp:sp modelId="{DE84E5FD-9309-46F9-AF84-96AA13C9B300}">
      <dsp:nvSpPr>
        <dsp:cNvPr id="0" name=""/>
        <dsp:cNvSpPr/>
      </dsp:nvSpPr>
      <dsp:spPr>
        <a:xfrm>
          <a:off x="0" y="2930750"/>
          <a:ext cx="7712221" cy="5467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 Roční akční plán</a:t>
          </a:r>
          <a:endParaRPr lang="cs-CZ" sz="2000" b="1" kern="1200" dirty="0"/>
        </a:p>
      </dsp:txBody>
      <dsp:txXfrm>
        <a:off x="26692" y="2957442"/>
        <a:ext cx="7658837" cy="493412"/>
      </dsp:txXfrm>
    </dsp:sp>
    <dsp:sp modelId="{52B97E9A-188B-46C5-BC2D-D0A8D51C1FC0}">
      <dsp:nvSpPr>
        <dsp:cNvPr id="0" name=""/>
        <dsp:cNvSpPr/>
      </dsp:nvSpPr>
      <dsp:spPr>
        <a:xfrm>
          <a:off x="0" y="3527955"/>
          <a:ext cx="7712221" cy="1020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6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smtClean="0"/>
            <a:t>Období - školní </a:t>
          </a:r>
          <a:r>
            <a:rPr lang="cs-CZ" sz="1800" b="1" kern="1200" dirty="0" smtClean="0"/>
            <a:t>rok 2017/2018 </a:t>
          </a:r>
          <a:endParaRPr lang="cs-CZ" sz="1800" b="1" kern="1200" dirty="0"/>
        </a:p>
        <a:p>
          <a:pPr marL="171450" lvl="1" indent="-171450" algn="l" defTabSz="8001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/>
            <a:t>Obsahuje navíc zdroje financování  </a:t>
          </a:r>
          <a:br>
            <a:rPr lang="cs-CZ" sz="1800" b="1" kern="1200" dirty="0" smtClean="0"/>
          </a:br>
          <a:r>
            <a:rPr lang="cs-CZ" sz="1800" b="1" kern="1200" dirty="0" smtClean="0"/>
            <a:t>(12/2017 – výzva OP VVV – Implementace MAP I)</a:t>
          </a:r>
          <a:endParaRPr lang="cs-CZ" sz="1800" b="1" kern="1200" dirty="0"/>
        </a:p>
      </dsp:txBody>
      <dsp:txXfrm>
        <a:off x="0" y="3527955"/>
        <a:ext cx="7712221" cy="10207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78D1D-75FE-4874-9D85-D22E314E4766}">
      <dsp:nvSpPr>
        <dsp:cNvPr id="0" name=""/>
        <dsp:cNvSpPr/>
      </dsp:nvSpPr>
      <dsp:spPr>
        <a:xfrm>
          <a:off x="805093" y="-181294"/>
          <a:ext cx="5024814" cy="595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B9437-9E03-42BE-8E10-278428D11B15}">
      <dsp:nvSpPr>
        <dsp:cNvPr id="0" name=""/>
        <dsp:cNvSpPr/>
      </dsp:nvSpPr>
      <dsp:spPr>
        <a:xfrm>
          <a:off x="995929" y="0"/>
          <a:ext cx="5024814" cy="5951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b="1" kern="1200" dirty="0" smtClean="0"/>
            <a:t>Akční plán </a:t>
          </a:r>
          <a:endParaRPr lang="cs-CZ" sz="2600" b="1" kern="1200" dirty="0"/>
        </a:p>
      </dsp:txBody>
      <dsp:txXfrm>
        <a:off x="1013361" y="17432"/>
        <a:ext cx="4989950" cy="56031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6EE97-5B54-4F97-9747-EF85D2F6458C}">
      <dsp:nvSpPr>
        <dsp:cNvPr id="0" name=""/>
        <dsp:cNvSpPr/>
      </dsp:nvSpPr>
      <dsp:spPr>
        <a:xfrm>
          <a:off x="0" y="203399"/>
          <a:ext cx="7712221" cy="5600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Priorita 1 – Zvyšování kvality předškolního vzdělávání</a:t>
          </a:r>
          <a:endParaRPr lang="cs-CZ" sz="2000" b="1" kern="1200"/>
        </a:p>
      </dsp:txBody>
      <dsp:txXfrm>
        <a:off x="27340" y="230739"/>
        <a:ext cx="7657541" cy="505373"/>
      </dsp:txXfrm>
    </dsp:sp>
    <dsp:sp modelId="{65A525FF-3E18-4DD9-9857-AE7C6AC85513}">
      <dsp:nvSpPr>
        <dsp:cNvPr id="0" name=""/>
        <dsp:cNvSpPr/>
      </dsp:nvSpPr>
      <dsp:spPr>
        <a:xfrm>
          <a:off x="23445" y="904169"/>
          <a:ext cx="7688775" cy="10410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6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Cíl 1.1 Podpora spolupráce školy a rodiny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Cíl 1.2 Vybavení MŠ pomůckami a technikou</a:t>
          </a:r>
          <a:endParaRPr lang="cs-CZ" sz="2000" b="1" kern="1200"/>
        </a:p>
      </dsp:txBody>
      <dsp:txXfrm>
        <a:off x="23445" y="904169"/>
        <a:ext cx="7688775" cy="1041072"/>
      </dsp:txXfrm>
    </dsp:sp>
    <dsp:sp modelId="{DE84E5FD-9309-46F9-AF84-96AA13C9B300}">
      <dsp:nvSpPr>
        <dsp:cNvPr id="0" name=""/>
        <dsp:cNvSpPr/>
      </dsp:nvSpPr>
      <dsp:spPr>
        <a:xfrm>
          <a:off x="0" y="2038997"/>
          <a:ext cx="7712221" cy="573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Priorita 2 – Podpora dětí a žáků se SVP</a:t>
          </a:r>
          <a:endParaRPr lang="cs-CZ" sz="2000" b="1" kern="1200"/>
        </a:p>
      </dsp:txBody>
      <dsp:txXfrm>
        <a:off x="27984" y="2066981"/>
        <a:ext cx="7656253" cy="517286"/>
      </dsp:txXfrm>
    </dsp:sp>
    <dsp:sp modelId="{52B97E9A-188B-46C5-BC2D-D0A8D51C1FC0}">
      <dsp:nvSpPr>
        <dsp:cNvPr id="0" name=""/>
        <dsp:cNvSpPr/>
      </dsp:nvSpPr>
      <dsp:spPr>
        <a:xfrm>
          <a:off x="0" y="2823268"/>
          <a:ext cx="7712221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6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Cíl 2.1 Pořádání akcí pro pedagogy MŠ a ZŠ v oblasti inkluze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Cíl 2.2 Podpora sociální inkluze </a:t>
          </a:r>
          <a:endParaRPr lang="cs-CZ" sz="2000" b="1" kern="1200"/>
        </a:p>
      </dsp:txBody>
      <dsp:txXfrm>
        <a:off x="0" y="2823268"/>
        <a:ext cx="7712221" cy="107640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78D1D-75FE-4874-9D85-D22E314E4766}">
      <dsp:nvSpPr>
        <dsp:cNvPr id="0" name=""/>
        <dsp:cNvSpPr/>
      </dsp:nvSpPr>
      <dsp:spPr>
        <a:xfrm>
          <a:off x="805093" y="-181294"/>
          <a:ext cx="5024814" cy="595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B9437-9E03-42BE-8E10-278428D11B15}">
      <dsp:nvSpPr>
        <dsp:cNvPr id="0" name=""/>
        <dsp:cNvSpPr/>
      </dsp:nvSpPr>
      <dsp:spPr>
        <a:xfrm>
          <a:off x="995929" y="0"/>
          <a:ext cx="5024814" cy="5951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Priority a cíle – MAP Neratovice</a:t>
          </a:r>
          <a:endParaRPr lang="cs-CZ" sz="2500" b="1" kern="1200"/>
        </a:p>
      </dsp:txBody>
      <dsp:txXfrm>
        <a:off x="1013361" y="17432"/>
        <a:ext cx="4989950" cy="56031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6EE97-5B54-4F97-9747-EF85D2F6458C}">
      <dsp:nvSpPr>
        <dsp:cNvPr id="0" name=""/>
        <dsp:cNvSpPr/>
      </dsp:nvSpPr>
      <dsp:spPr>
        <a:xfrm>
          <a:off x="0" y="136422"/>
          <a:ext cx="7712221" cy="534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Priorita 3 – Podpora vybraných oblastí vzdělávání v MŠ a ZŠ</a:t>
          </a:r>
          <a:endParaRPr lang="cs-CZ" sz="2000" b="1" kern="1200"/>
        </a:p>
      </dsp:txBody>
      <dsp:txXfrm>
        <a:off x="26078" y="162500"/>
        <a:ext cx="7660065" cy="482048"/>
      </dsp:txXfrm>
    </dsp:sp>
    <dsp:sp modelId="{65A525FF-3E18-4DD9-9857-AE7C6AC85513}">
      <dsp:nvSpPr>
        <dsp:cNvPr id="0" name=""/>
        <dsp:cNvSpPr/>
      </dsp:nvSpPr>
      <dsp:spPr>
        <a:xfrm>
          <a:off x="23445" y="737468"/>
          <a:ext cx="7688775" cy="1888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6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Cíl 3.1 Vytvoření podnětného prostředí pro děti a žáky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Cíl 3.2 Pořádání workshopů pro pedagogy v MŠ a ZŠ ve 	 	   vybraných oblastech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Cíl 3.3 Podpora vzniku nových zájmových a neformálních 	     	   aktivit pro děti a žáky</a:t>
          </a:r>
          <a:endParaRPr lang="cs-CZ" sz="2000" b="1" kern="1200"/>
        </a:p>
      </dsp:txBody>
      <dsp:txXfrm>
        <a:off x="23445" y="737468"/>
        <a:ext cx="7688775" cy="1888101"/>
      </dsp:txXfrm>
    </dsp:sp>
    <dsp:sp modelId="{DE84E5FD-9309-46F9-AF84-96AA13C9B300}">
      <dsp:nvSpPr>
        <dsp:cNvPr id="0" name=""/>
        <dsp:cNvSpPr/>
      </dsp:nvSpPr>
      <dsp:spPr>
        <a:xfrm>
          <a:off x="0" y="2907203"/>
          <a:ext cx="7712221" cy="5467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Priorita 4 – Rozvoj infrastruktury MŠ a ZŠ</a:t>
          </a:r>
          <a:endParaRPr lang="cs-CZ" sz="2000" b="1" kern="1200"/>
        </a:p>
      </dsp:txBody>
      <dsp:txXfrm>
        <a:off x="26692" y="2933895"/>
        <a:ext cx="7658837" cy="493412"/>
      </dsp:txXfrm>
    </dsp:sp>
    <dsp:sp modelId="{52B97E9A-188B-46C5-BC2D-D0A8D51C1FC0}">
      <dsp:nvSpPr>
        <dsp:cNvPr id="0" name=""/>
        <dsp:cNvSpPr/>
      </dsp:nvSpPr>
      <dsp:spPr>
        <a:xfrm>
          <a:off x="0" y="3454579"/>
          <a:ext cx="7712221" cy="1058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6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Cíl 4.1 Podpora infrastruktury pro předškolní vzdělávání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Cíl 4.2 Podpora infrastruktury pro základní vzdělávání</a:t>
          </a:r>
          <a:endParaRPr lang="cs-CZ" sz="2000" b="1" kern="1200"/>
        </a:p>
      </dsp:txBody>
      <dsp:txXfrm>
        <a:off x="0" y="3454579"/>
        <a:ext cx="7712221" cy="105880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78D1D-75FE-4874-9D85-D22E314E4766}">
      <dsp:nvSpPr>
        <dsp:cNvPr id="0" name=""/>
        <dsp:cNvSpPr/>
      </dsp:nvSpPr>
      <dsp:spPr>
        <a:xfrm>
          <a:off x="805093" y="-181294"/>
          <a:ext cx="5024814" cy="595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B9437-9E03-42BE-8E10-278428D11B15}">
      <dsp:nvSpPr>
        <dsp:cNvPr id="0" name=""/>
        <dsp:cNvSpPr/>
      </dsp:nvSpPr>
      <dsp:spPr>
        <a:xfrm>
          <a:off x="995929" y="0"/>
          <a:ext cx="5024814" cy="5951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Priority a cíle – MAP Neratovice</a:t>
          </a:r>
          <a:endParaRPr lang="cs-CZ" sz="2500" b="1" kern="1200"/>
        </a:p>
      </dsp:txBody>
      <dsp:txXfrm>
        <a:off x="1013361" y="17432"/>
        <a:ext cx="4989950" cy="56031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78D1D-75FE-4874-9D85-D22E314E4766}">
      <dsp:nvSpPr>
        <dsp:cNvPr id="0" name=""/>
        <dsp:cNvSpPr/>
      </dsp:nvSpPr>
      <dsp:spPr>
        <a:xfrm>
          <a:off x="-110938" y="-230399"/>
          <a:ext cx="7165547" cy="8939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B9437-9E03-42BE-8E10-278428D11B15}">
      <dsp:nvSpPr>
        <dsp:cNvPr id="0" name=""/>
        <dsp:cNvSpPr/>
      </dsp:nvSpPr>
      <dsp:spPr>
        <a:xfrm>
          <a:off x="131586" y="0"/>
          <a:ext cx="7165547" cy="8939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smtClean="0"/>
            <a:t>Co plánujeme dál v </a:t>
          </a:r>
          <a:r>
            <a:rPr lang="cs-CZ" sz="2400" b="1" kern="1200" smtClean="0"/>
            <a:t>projektu MAP v SO ORP Neratovice</a:t>
          </a:r>
          <a:endParaRPr lang="cs-CZ" sz="2400" b="1" kern="1200"/>
        </a:p>
      </dsp:txBody>
      <dsp:txXfrm>
        <a:off x="157768" y="26182"/>
        <a:ext cx="7113183" cy="841557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6EE97-5B54-4F97-9747-EF85D2F6458C}">
      <dsp:nvSpPr>
        <dsp:cNvPr id="0" name=""/>
        <dsp:cNvSpPr/>
      </dsp:nvSpPr>
      <dsp:spPr>
        <a:xfrm>
          <a:off x="0" y="183058"/>
          <a:ext cx="8017417" cy="534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u="none" kern="1200" dirty="0" smtClean="0"/>
            <a:t>Výtvarná, fotografická a literární soutěž </a:t>
          </a:r>
          <a:endParaRPr lang="cs-CZ" sz="2000" b="1" u="none" kern="1200" dirty="0"/>
        </a:p>
      </dsp:txBody>
      <dsp:txXfrm>
        <a:off x="26078" y="209136"/>
        <a:ext cx="7965261" cy="482048"/>
      </dsp:txXfrm>
    </dsp:sp>
    <dsp:sp modelId="{65A525FF-3E18-4DD9-9857-AE7C6AC85513}">
      <dsp:nvSpPr>
        <dsp:cNvPr id="0" name=""/>
        <dsp:cNvSpPr/>
      </dsp:nvSpPr>
      <dsp:spPr>
        <a:xfrm>
          <a:off x="0" y="806924"/>
          <a:ext cx="7993044" cy="1088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55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 smtClean="0"/>
            <a:t>Vyhlášení:  leden 2017 – 12. 4. </a:t>
          </a:r>
          <a:r>
            <a:rPr lang="cs-CZ" sz="1800" kern="1200" dirty="0" smtClean="0"/>
            <a:t>2017</a:t>
          </a:r>
          <a:endParaRPr lang="cs-CZ" sz="1800" b="1" kern="1200" dirty="0"/>
        </a:p>
        <a:p>
          <a:pPr marL="171450" lvl="1" indent="-171450" algn="l" defTabSz="8001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0" kern="1200" smtClean="0"/>
            <a:t>Vyhodnocení: 26</a:t>
          </a:r>
          <a:r>
            <a:rPr lang="cs-CZ" sz="1800" b="0" kern="1200" dirty="0" smtClean="0"/>
            <a:t>. 5. 2017 – Den se školou</a:t>
          </a:r>
          <a:endParaRPr lang="cs-CZ" sz="1800" b="0" kern="1200" dirty="0"/>
        </a:p>
        <a:p>
          <a:pPr marL="171450" lvl="1" indent="-171450" algn="l" defTabSz="8001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0" kern="1200" smtClean="0"/>
            <a:t>Výstava: 1. – 16. 6. 2017 v Neratovicích</a:t>
          </a:r>
          <a:endParaRPr lang="cs-CZ" sz="1800" b="0" kern="1200" dirty="0"/>
        </a:p>
      </dsp:txBody>
      <dsp:txXfrm>
        <a:off x="0" y="806924"/>
        <a:ext cx="7993044" cy="1088058"/>
      </dsp:txXfrm>
    </dsp:sp>
    <dsp:sp modelId="{DE84E5FD-9309-46F9-AF84-96AA13C9B300}">
      <dsp:nvSpPr>
        <dsp:cNvPr id="0" name=""/>
        <dsp:cNvSpPr/>
      </dsp:nvSpPr>
      <dsp:spPr>
        <a:xfrm>
          <a:off x="0" y="2005860"/>
          <a:ext cx="8017417" cy="5467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u="none" kern="1200" dirty="0" smtClean="0"/>
            <a:t>Vyhlašované kategorie</a:t>
          </a:r>
          <a:endParaRPr lang="cs-CZ" sz="2000" b="1" u="none" kern="1200" dirty="0"/>
        </a:p>
      </dsp:txBody>
      <dsp:txXfrm>
        <a:off x="26692" y="2032552"/>
        <a:ext cx="7964033" cy="493412"/>
      </dsp:txXfrm>
    </dsp:sp>
    <dsp:sp modelId="{52B97E9A-188B-46C5-BC2D-D0A8D51C1FC0}">
      <dsp:nvSpPr>
        <dsp:cNvPr id="0" name=""/>
        <dsp:cNvSpPr/>
      </dsp:nvSpPr>
      <dsp:spPr>
        <a:xfrm>
          <a:off x="83621" y="2709037"/>
          <a:ext cx="7875188" cy="1593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553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Děti MŠ</a:t>
          </a: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Žáci ZŠ – 1. stupeň</a:t>
          </a:r>
          <a:endParaRPr lang="cs-CZ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Žáci ZŠ – 2. stupeň a žáci nižšího stupně gymnázia</a:t>
          </a:r>
          <a:endParaRPr lang="cs-CZ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ZUŠ – žáci navštěvující ZUŠ</a:t>
          </a:r>
          <a:endParaRPr lang="cs-CZ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Neformální a zájmové vzdělávání – děti, které navštěvují kroužky a aktivity v těchto organizacích</a:t>
          </a:r>
          <a:endParaRPr lang="cs-CZ" sz="1600" kern="1200"/>
        </a:p>
      </dsp:txBody>
      <dsp:txXfrm>
        <a:off x="83621" y="2709037"/>
        <a:ext cx="7875188" cy="15933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6EE97-5B54-4F97-9747-EF85D2F6458C}">
      <dsp:nvSpPr>
        <dsp:cNvPr id="0" name=""/>
        <dsp:cNvSpPr/>
      </dsp:nvSpPr>
      <dsp:spPr>
        <a:xfrm>
          <a:off x="0" y="328251"/>
          <a:ext cx="7712221" cy="534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Červenec - září 2016</a:t>
          </a:r>
          <a:endParaRPr lang="cs-CZ" sz="2000" b="1" kern="1200"/>
        </a:p>
      </dsp:txBody>
      <dsp:txXfrm>
        <a:off x="26078" y="354329"/>
        <a:ext cx="7660065" cy="482048"/>
      </dsp:txXfrm>
    </dsp:sp>
    <dsp:sp modelId="{65A525FF-3E18-4DD9-9857-AE7C6AC85513}">
      <dsp:nvSpPr>
        <dsp:cNvPr id="0" name=""/>
        <dsp:cNvSpPr/>
      </dsp:nvSpPr>
      <dsp:spPr>
        <a:xfrm>
          <a:off x="23445" y="841432"/>
          <a:ext cx="7688775" cy="1536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6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Vyhodnocování vlastního dotazníkového šetření pro MŠ, ZŠ, organizace a knihovny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Zapracování výstupů do analytické části dokumentu MAP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Zpracovávání MAP</a:t>
          </a:r>
          <a:endParaRPr lang="cs-CZ" sz="2000" b="1" kern="1200"/>
        </a:p>
      </dsp:txBody>
      <dsp:txXfrm>
        <a:off x="23445" y="841432"/>
        <a:ext cx="7688775" cy="1536082"/>
      </dsp:txXfrm>
    </dsp:sp>
    <dsp:sp modelId="{5F27AB16-BE94-4CE7-9FC7-BBFA0C46AEA3}">
      <dsp:nvSpPr>
        <dsp:cNvPr id="0" name=""/>
        <dsp:cNvSpPr/>
      </dsp:nvSpPr>
      <dsp:spPr>
        <a:xfrm>
          <a:off x="0" y="2558932"/>
          <a:ext cx="7712221" cy="5594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Říjen 2016</a:t>
          </a:r>
          <a:endParaRPr lang="cs-CZ" sz="2000" b="1" kern="1200"/>
        </a:p>
      </dsp:txBody>
      <dsp:txXfrm>
        <a:off x="27308" y="2586240"/>
        <a:ext cx="7657605" cy="504795"/>
      </dsp:txXfrm>
    </dsp:sp>
    <dsp:sp modelId="{3AF229FA-BFA0-434E-8EDB-423E6C68B5BB}">
      <dsp:nvSpPr>
        <dsp:cNvPr id="0" name=""/>
        <dsp:cNvSpPr/>
      </dsp:nvSpPr>
      <dsp:spPr>
        <a:xfrm>
          <a:off x="0" y="3165237"/>
          <a:ext cx="7712221" cy="1058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6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Setkání ředitelů škol SO ORP Neratovice u kulatého stolu (12. 10. 2017 v Neratovicích)</a:t>
          </a:r>
          <a:endParaRPr lang="cs-CZ" sz="2000" b="1" kern="1200"/>
        </a:p>
      </dsp:txBody>
      <dsp:txXfrm>
        <a:off x="0" y="3165237"/>
        <a:ext cx="7712221" cy="1058804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6DC5A-865B-4026-9BA5-2115FBB216DB}">
      <dsp:nvSpPr>
        <dsp:cNvPr id="0" name=""/>
        <dsp:cNvSpPr/>
      </dsp:nvSpPr>
      <dsp:spPr>
        <a:xfrm>
          <a:off x="914400" y="252"/>
          <a:ext cx="5205045" cy="949065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>
              <a:latin typeface="Arial" panose="020B0604020202020204" pitchFamily="34" charset="0"/>
              <a:cs typeface="Arial" panose="020B0604020202020204" pitchFamily="34" charset="0"/>
            </a:rPr>
            <a:t>www.nadprahou.eu</a:t>
          </a:r>
          <a:endParaRPr lang="cs-CZ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42197" y="28049"/>
        <a:ext cx="5149451" cy="893471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26FAF-2477-42E7-8774-929C51780952}">
      <dsp:nvSpPr>
        <dsp:cNvPr id="0" name=""/>
        <dsp:cNvSpPr/>
      </dsp:nvSpPr>
      <dsp:spPr>
        <a:xfrm>
          <a:off x="1785" y="742282"/>
          <a:ext cx="2460786" cy="98431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Projekty</a:t>
          </a:r>
          <a:endParaRPr lang="cs-CZ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3942" y="742282"/>
        <a:ext cx="1476472" cy="984314"/>
      </dsp:txXfrm>
    </dsp:sp>
    <dsp:sp modelId="{D5AE660C-B81A-43EE-9E3F-1DBD458309C5}">
      <dsp:nvSpPr>
        <dsp:cNvPr id="0" name=""/>
        <dsp:cNvSpPr/>
      </dsp:nvSpPr>
      <dsp:spPr>
        <a:xfrm>
          <a:off x="2216493" y="730500"/>
          <a:ext cx="3011166" cy="984314"/>
        </a:xfrm>
        <a:prstGeom prst="chevron">
          <a:avLst/>
        </a:prstGeom>
        <a:solidFill>
          <a:schemeClr val="accent1">
            <a:shade val="80000"/>
            <a:hueOff val="225944"/>
            <a:satOff val="-12113"/>
            <a:lumOff val="1546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Místní </a:t>
          </a:r>
          <a:r>
            <a:rPr lang="cs-CZ" sz="2000" b="1" kern="1200" smtClean="0">
              <a:latin typeface="Arial" panose="020B0604020202020204" pitchFamily="34" charset="0"/>
              <a:cs typeface="Arial" panose="020B0604020202020204" pitchFamily="34" charset="0"/>
            </a:rPr>
            <a:t>akční plány rozvoje 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vzdělávání</a:t>
          </a:r>
          <a:endParaRPr lang="cs-CZ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08650" y="730500"/>
        <a:ext cx="2026852" cy="984314"/>
      </dsp:txXfrm>
    </dsp:sp>
    <dsp:sp modelId="{0D7ABCE2-39A5-48B2-9AA1-75BE59E13AA2}">
      <dsp:nvSpPr>
        <dsp:cNvPr id="0" name=""/>
        <dsp:cNvSpPr/>
      </dsp:nvSpPr>
      <dsp:spPr>
        <a:xfrm>
          <a:off x="4981581" y="742282"/>
          <a:ext cx="2460786" cy="984314"/>
        </a:xfrm>
        <a:prstGeom prst="chevron">
          <a:avLst/>
        </a:prstGeom>
        <a:solidFill>
          <a:schemeClr val="accent1">
            <a:shade val="80000"/>
            <a:hueOff val="451889"/>
            <a:satOff val="-24226"/>
            <a:lumOff val="3092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>
              <a:latin typeface="Arial" panose="020B0604020202020204" pitchFamily="34" charset="0"/>
              <a:cs typeface="Arial" panose="020B0604020202020204" pitchFamily="34" charset="0"/>
            </a:rPr>
            <a:t>ORP Neratovice</a:t>
          </a:r>
          <a:endParaRPr lang="cs-CZ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73738" y="742282"/>
        <a:ext cx="1476472" cy="984314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106DC-A47C-4106-9A6A-EFEB5A22E8C6}">
      <dsp:nvSpPr>
        <dsp:cNvPr id="0" name=""/>
        <dsp:cNvSpPr/>
      </dsp:nvSpPr>
      <dsp:spPr>
        <a:xfrm>
          <a:off x="0" y="16458"/>
          <a:ext cx="7151077" cy="1029600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b="1" kern="1200" smtClean="0"/>
            <a:t>Prostor pro Vaše dotazy…</a:t>
          </a:r>
          <a:endParaRPr lang="cs-CZ" sz="4400" kern="1200"/>
        </a:p>
      </dsp:txBody>
      <dsp:txXfrm>
        <a:off x="50261" y="66719"/>
        <a:ext cx="7050555" cy="929078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24B0D-B20B-4AB5-BE2F-6341B2669E8C}">
      <dsp:nvSpPr>
        <dsp:cNvPr id="0" name=""/>
        <dsp:cNvSpPr/>
      </dsp:nvSpPr>
      <dsp:spPr>
        <a:xfrm>
          <a:off x="0" y="82892"/>
          <a:ext cx="8510954" cy="842400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smtClean="0">
              <a:latin typeface="Arial" panose="020B0604020202020204" pitchFamily="34" charset="0"/>
              <a:cs typeface="Arial" panose="020B0604020202020204" pitchFamily="34" charset="0"/>
            </a:rPr>
            <a:t>Děkujeme za Vaši účast i pozornost!</a:t>
          </a:r>
          <a:endParaRPr lang="cs-CZ" sz="3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123" y="124015"/>
        <a:ext cx="8428708" cy="760154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05BA2-1F41-4DAF-B9E8-489397AF9F76}">
      <dsp:nvSpPr>
        <dsp:cNvPr id="0" name=""/>
        <dsp:cNvSpPr/>
      </dsp:nvSpPr>
      <dsp:spPr>
        <a:xfrm>
          <a:off x="160259" y="7899"/>
          <a:ext cx="8073158" cy="9728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smtClean="0">
              <a:latin typeface="Arial" panose="020B0604020202020204" pitchFamily="34" charset="0"/>
              <a:cs typeface="Arial" panose="020B0604020202020204" pitchFamily="34" charset="0"/>
            </a:rPr>
            <a:t>Ing. et Bc. Miriam Kupková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smtClean="0">
              <a:latin typeface="Arial" panose="020B0604020202020204" pitchFamily="34" charset="0"/>
              <a:cs typeface="Arial" panose="020B0604020202020204" pitchFamily="34" charset="0"/>
            </a:rPr>
            <a:t>tel.: 604 251 990, e-mail: mmkupka@seznam.cz</a:t>
          </a:r>
          <a:endParaRPr lang="cs-CZ" sz="2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7748" y="55388"/>
        <a:ext cx="7978180" cy="877831"/>
      </dsp:txXfrm>
    </dsp:sp>
    <dsp:sp modelId="{EC24CE5B-E039-4C16-86C3-C59BC3A17644}">
      <dsp:nvSpPr>
        <dsp:cNvPr id="0" name=""/>
        <dsp:cNvSpPr/>
      </dsp:nvSpPr>
      <dsp:spPr>
        <a:xfrm>
          <a:off x="0" y="975333"/>
          <a:ext cx="8526693" cy="99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723" tIns="7620" rIns="42672" bIns="7620" numCol="1" spcCol="1270" anchor="t" anchorCtr="0">
          <a:noAutofit/>
        </a:bodyPr>
        <a:lstStyle/>
        <a:p>
          <a:pPr marL="57150" lvl="1" indent="-57150" algn="l" defTabSz="222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500" kern="1200"/>
        </a:p>
      </dsp:txBody>
      <dsp:txXfrm>
        <a:off x="0" y="975333"/>
        <a:ext cx="8526693" cy="993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78D1D-75FE-4874-9D85-D22E314E4766}">
      <dsp:nvSpPr>
        <dsp:cNvPr id="0" name=""/>
        <dsp:cNvSpPr/>
      </dsp:nvSpPr>
      <dsp:spPr>
        <a:xfrm>
          <a:off x="248202" y="-198399"/>
          <a:ext cx="6170332" cy="925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B9437-9E03-42BE-8E10-278428D11B15}">
      <dsp:nvSpPr>
        <dsp:cNvPr id="0" name=""/>
        <dsp:cNvSpPr/>
      </dsp:nvSpPr>
      <dsp:spPr>
        <a:xfrm>
          <a:off x="457043" y="0"/>
          <a:ext cx="6170332" cy="92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Postup projektu MAP v SO ORP Neratovice</a:t>
          </a:r>
          <a:endParaRPr lang="cs-CZ" sz="2500" b="1" kern="1200"/>
        </a:p>
      </dsp:txBody>
      <dsp:txXfrm>
        <a:off x="484151" y="27108"/>
        <a:ext cx="6116116" cy="8713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6EE97-5B54-4F97-9747-EF85D2F6458C}">
      <dsp:nvSpPr>
        <dsp:cNvPr id="0" name=""/>
        <dsp:cNvSpPr/>
      </dsp:nvSpPr>
      <dsp:spPr>
        <a:xfrm>
          <a:off x="0" y="406535"/>
          <a:ext cx="7712221" cy="534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Listopad – prosinec 2016</a:t>
          </a:r>
          <a:endParaRPr lang="cs-CZ" sz="2000" b="1" kern="1200"/>
        </a:p>
      </dsp:txBody>
      <dsp:txXfrm>
        <a:off x="26078" y="432613"/>
        <a:ext cx="7660065" cy="482048"/>
      </dsp:txXfrm>
    </dsp:sp>
    <dsp:sp modelId="{65A525FF-3E18-4DD9-9857-AE7C6AC85513}">
      <dsp:nvSpPr>
        <dsp:cNvPr id="0" name=""/>
        <dsp:cNvSpPr/>
      </dsp:nvSpPr>
      <dsp:spPr>
        <a:xfrm>
          <a:off x="23445" y="1298521"/>
          <a:ext cx="7688775" cy="224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6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Příprava on-line dotazníkového šetření pro rodiče a žáky ze SO ORP Neratovice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Příprava seminářů pro pedagogy MŠ a ZŠ (dle vybraných témat)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„Kratší cesta za vzděláním a knihami“ – neformální setkání se zástupci knihoven a ŠD (14. 12. 2016 v Neratovicích)</a:t>
          </a:r>
          <a:endParaRPr lang="cs-CZ" sz="2000" b="1" kern="1200"/>
        </a:p>
      </dsp:txBody>
      <dsp:txXfrm>
        <a:off x="23445" y="1298521"/>
        <a:ext cx="7688775" cy="22401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78D1D-75FE-4874-9D85-D22E314E4766}">
      <dsp:nvSpPr>
        <dsp:cNvPr id="0" name=""/>
        <dsp:cNvSpPr/>
      </dsp:nvSpPr>
      <dsp:spPr>
        <a:xfrm>
          <a:off x="248202" y="-198399"/>
          <a:ext cx="6170332" cy="925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B9437-9E03-42BE-8E10-278428D11B15}">
      <dsp:nvSpPr>
        <dsp:cNvPr id="0" name=""/>
        <dsp:cNvSpPr/>
      </dsp:nvSpPr>
      <dsp:spPr>
        <a:xfrm>
          <a:off x="457043" y="0"/>
          <a:ext cx="6170332" cy="92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Postup projektu MAP v SO ORP Neratovice</a:t>
          </a:r>
          <a:endParaRPr lang="cs-CZ" sz="2500" b="1" kern="1200"/>
        </a:p>
      </dsp:txBody>
      <dsp:txXfrm>
        <a:off x="484151" y="27108"/>
        <a:ext cx="6116116" cy="8713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6EE97-5B54-4F97-9747-EF85D2F6458C}">
      <dsp:nvSpPr>
        <dsp:cNvPr id="0" name=""/>
        <dsp:cNvSpPr/>
      </dsp:nvSpPr>
      <dsp:spPr>
        <a:xfrm>
          <a:off x="0" y="596108"/>
          <a:ext cx="7712221" cy="5430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Leden 2017</a:t>
          </a:r>
          <a:endParaRPr lang="cs-CZ" sz="2000" b="1" kern="1200"/>
        </a:p>
      </dsp:txBody>
      <dsp:txXfrm>
        <a:off x="26511" y="622619"/>
        <a:ext cx="7659199" cy="490060"/>
      </dsp:txXfrm>
    </dsp:sp>
    <dsp:sp modelId="{65A525FF-3E18-4DD9-9857-AE7C6AC85513}">
      <dsp:nvSpPr>
        <dsp:cNvPr id="0" name=""/>
        <dsp:cNvSpPr/>
      </dsp:nvSpPr>
      <dsp:spPr>
        <a:xfrm>
          <a:off x="23445" y="1379821"/>
          <a:ext cx="7688775" cy="2741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6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Zapojení dětí a žáků do </a:t>
          </a:r>
          <a:r>
            <a:rPr lang="cs-CZ" sz="2000" b="1" kern="1200" smtClean="0"/>
            <a:t>MAP – příprava a vyhlášení výtvarné a literární soutěže na téma „Sen o jaru“</a:t>
          </a:r>
          <a:endParaRPr lang="cs-CZ" sz="2000" b="1" kern="1200"/>
        </a:p>
        <a:p>
          <a:pPr marL="228600" lvl="1" indent="-228600" algn="l" defTabSz="889000">
            <a:lnSpc>
              <a:spcPct val="12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Setkání zástupců neformálního vzdělávání                      (26. 1. 2017, v Neratovicích)                                                                               </a:t>
          </a:r>
          <a:endParaRPr lang="cs-CZ" sz="2000" b="1" kern="1200"/>
        </a:p>
      </dsp:txBody>
      <dsp:txXfrm>
        <a:off x="23445" y="1379821"/>
        <a:ext cx="7688775" cy="2741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BB94E-0085-4197-A1DB-C1EC44548733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E105B-4259-487E-BA61-9C3ECAFE9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92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2E80-F141-4A20-B28B-D675505D89C8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8098-AA51-4BAF-B8E5-529B41A7C04B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9EF9-26CB-4456-AAA9-045BB1E86DA6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882A-54AF-40F2-ACDD-2FC7D5E44339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21CC-44BB-4C6C-AE50-3D8D9223BA3C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32497-FF55-46A3-95EE-45242248DE28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84F8-3CE6-4EF8-B7CC-92DD480EB6EA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A8E-0045-4ADB-A4BC-0794749F0D1B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2E80-F141-4A20-B28B-D675505D89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38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0CD-0907-4ED3-8F2E-B82A9AAB32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752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6784-635C-40A3-A3C3-7A37A0C8D6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83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0CD-0907-4ED3-8F2E-B82A9AAB3207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C62-3ADE-47D8-9D8C-E47DE5854F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7458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D4BF-F400-4FCA-9A07-BD2E3E2C23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49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7547-BBFB-44B8-B144-BCDFC34A40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191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4558E-9223-4D51-B016-256AA18DAF9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490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6BB4-2DD9-46EE-941F-D1FC763FB0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7283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912-281F-4D71-AD6C-201C0CEA3B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8060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8098-AA51-4BAF-B8E5-529B41A7C0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137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9EF9-26CB-4456-AAA9-045BB1E86D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03588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882A-54AF-40F2-ACDD-2FC7D5E4433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5052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21CC-44BB-4C6C-AE50-3D8D9223BA3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126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6784-635C-40A3-A3C3-7A37A0C8D6A9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32497-FF55-46A3-95EE-45242248DE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5161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84F8-3CE6-4EF8-B7CC-92DD480EB6E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426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A8E-0045-4ADB-A4BC-0794749F0D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25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C62-3ADE-47D8-9D8C-E47DE5854F48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D4BF-F400-4FCA-9A07-BD2E3E2C2380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7547-BBFB-44B8-B144-BCDFC34A40C8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4558E-9223-4D51-B016-256AA18DAF9E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6BB4-2DD9-46EE-941F-D1FC763FB005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912-281F-4D71-AD6C-201C0CEA3B80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3DF2C-8F38-4A0B-85C6-675C7D988BD5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3DF2C-8F38-4A0B-85C6-675C7D988B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56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13" Type="http://schemas.microsoft.com/office/2007/relationships/diagramDrawing" Target="../diagrams/drawing22.xml"/><Relationship Id="rId18" Type="http://schemas.microsoft.com/office/2007/relationships/diagramDrawing" Target="../diagrams/drawing23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1.xml"/><Relationship Id="rId12" Type="http://schemas.openxmlformats.org/officeDocument/2006/relationships/diagramColors" Target="../diagrams/colors22.xml"/><Relationship Id="rId17" Type="http://schemas.openxmlformats.org/officeDocument/2006/relationships/diagramColors" Target="../diagrams/colors23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2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1.xml"/><Relationship Id="rId11" Type="http://schemas.openxmlformats.org/officeDocument/2006/relationships/diagramQuickStyle" Target="../diagrams/quickStyle22.xml"/><Relationship Id="rId5" Type="http://schemas.openxmlformats.org/officeDocument/2006/relationships/diagramLayout" Target="../diagrams/layout21.xml"/><Relationship Id="rId15" Type="http://schemas.openxmlformats.org/officeDocument/2006/relationships/diagramLayout" Target="../diagrams/layout23.xml"/><Relationship Id="rId10" Type="http://schemas.openxmlformats.org/officeDocument/2006/relationships/diagramLayout" Target="../diagrams/layout22.xml"/><Relationship Id="rId4" Type="http://schemas.openxmlformats.org/officeDocument/2006/relationships/diagramData" Target="../diagrams/data21.xml"/><Relationship Id="rId9" Type="http://schemas.openxmlformats.org/officeDocument/2006/relationships/diagramData" Target="../diagrams/data22.xml"/><Relationship Id="rId14" Type="http://schemas.openxmlformats.org/officeDocument/2006/relationships/diagramData" Target="../diagrams/data23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13" Type="http://schemas.microsoft.com/office/2007/relationships/diagramDrawing" Target="../diagrams/drawing25.xml"/><Relationship Id="rId18" Type="http://schemas.microsoft.com/office/2007/relationships/diagramDrawing" Target="../diagrams/drawing26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4.xml"/><Relationship Id="rId12" Type="http://schemas.openxmlformats.org/officeDocument/2006/relationships/diagramColors" Target="../diagrams/colors25.xml"/><Relationship Id="rId17" Type="http://schemas.openxmlformats.org/officeDocument/2006/relationships/diagramColors" Target="../diagrams/colors26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2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4.xml"/><Relationship Id="rId11" Type="http://schemas.openxmlformats.org/officeDocument/2006/relationships/diagramQuickStyle" Target="../diagrams/quickStyle25.xml"/><Relationship Id="rId5" Type="http://schemas.openxmlformats.org/officeDocument/2006/relationships/diagramLayout" Target="../diagrams/layout24.xml"/><Relationship Id="rId15" Type="http://schemas.openxmlformats.org/officeDocument/2006/relationships/diagramLayout" Target="../diagrams/layout26.xml"/><Relationship Id="rId10" Type="http://schemas.openxmlformats.org/officeDocument/2006/relationships/diagramLayout" Target="../diagrams/layout25.xml"/><Relationship Id="rId4" Type="http://schemas.openxmlformats.org/officeDocument/2006/relationships/diagramData" Target="../diagrams/data24.xml"/><Relationship Id="rId9" Type="http://schemas.openxmlformats.org/officeDocument/2006/relationships/diagramData" Target="../diagrams/data25.xml"/><Relationship Id="rId14" Type="http://schemas.openxmlformats.org/officeDocument/2006/relationships/diagramData" Target="../diagrams/data26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13" Type="http://schemas.microsoft.com/office/2007/relationships/diagramDrawing" Target="../diagrams/drawing28.xml"/><Relationship Id="rId18" Type="http://schemas.microsoft.com/office/2007/relationships/diagramDrawing" Target="../diagrams/drawing29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7.xml"/><Relationship Id="rId12" Type="http://schemas.openxmlformats.org/officeDocument/2006/relationships/diagramColors" Target="../diagrams/colors28.xml"/><Relationship Id="rId17" Type="http://schemas.openxmlformats.org/officeDocument/2006/relationships/diagramColors" Target="../diagrams/colors29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29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7.xml"/><Relationship Id="rId11" Type="http://schemas.openxmlformats.org/officeDocument/2006/relationships/diagramQuickStyle" Target="../diagrams/quickStyle28.xml"/><Relationship Id="rId5" Type="http://schemas.openxmlformats.org/officeDocument/2006/relationships/diagramLayout" Target="../diagrams/layout27.xml"/><Relationship Id="rId15" Type="http://schemas.openxmlformats.org/officeDocument/2006/relationships/diagramLayout" Target="../diagrams/layout29.xml"/><Relationship Id="rId10" Type="http://schemas.openxmlformats.org/officeDocument/2006/relationships/diagramLayout" Target="../diagrams/layout28.xml"/><Relationship Id="rId4" Type="http://schemas.openxmlformats.org/officeDocument/2006/relationships/diagramData" Target="../diagrams/data27.xml"/><Relationship Id="rId9" Type="http://schemas.openxmlformats.org/officeDocument/2006/relationships/diagramData" Target="../diagrams/data28.xml"/><Relationship Id="rId14" Type="http://schemas.openxmlformats.org/officeDocument/2006/relationships/diagramData" Target="../diagrams/data29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13" Type="http://schemas.microsoft.com/office/2007/relationships/diagramDrawing" Target="../diagrams/drawing3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30.xml"/><Relationship Id="rId12" Type="http://schemas.openxmlformats.org/officeDocument/2006/relationships/diagramColors" Target="../diagrams/colors3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0.xml"/><Relationship Id="rId11" Type="http://schemas.openxmlformats.org/officeDocument/2006/relationships/diagramQuickStyle" Target="../diagrams/quickStyle31.xml"/><Relationship Id="rId5" Type="http://schemas.openxmlformats.org/officeDocument/2006/relationships/diagramLayout" Target="../diagrams/layout30.xml"/><Relationship Id="rId10" Type="http://schemas.openxmlformats.org/officeDocument/2006/relationships/diagramLayout" Target="../diagrams/layout31.xml"/><Relationship Id="rId4" Type="http://schemas.openxmlformats.org/officeDocument/2006/relationships/diagramData" Target="../diagrams/data30.xml"/><Relationship Id="rId9" Type="http://schemas.openxmlformats.org/officeDocument/2006/relationships/diagramData" Target="../diagrams/data3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3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13" Type="http://schemas.microsoft.com/office/2007/relationships/diagramDrawing" Target="../diagrams/drawing34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33.xml"/><Relationship Id="rId12" Type="http://schemas.openxmlformats.org/officeDocument/2006/relationships/diagramColors" Target="../diagrams/colors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3.xml"/><Relationship Id="rId11" Type="http://schemas.openxmlformats.org/officeDocument/2006/relationships/diagramQuickStyle" Target="../diagrams/quickStyle34.xml"/><Relationship Id="rId5" Type="http://schemas.openxmlformats.org/officeDocument/2006/relationships/diagramLayout" Target="../diagrams/layout33.xml"/><Relationship Id="rId10" Type="http://schemas.openxmlformats.org/officeDocument/2006/relationships/diagramLayout" Target="../diagrams/layout34.xml"/><Relationship Id="rId4" Type="http://schemas.openxmlformats.org/officeDocument/2006/relationships/diagramData" Target="../diagrams/data33.xml"/><Relationship Id="rId9" Type="http://schemas.openxmlformats.org/officeDocument/2006/relationships/diagramData" Target="../diagrams/data34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18" Type="http://schemas.microsoft.com/office/2007/relationships/diagramDrawing" Target="../diagrams/drawing4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1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diagramLayout" Target="../diagrams/layout4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diagramData" Target="../diagrams/data4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18" Type="http://schemas.microsoft.com/office/2007/relationships/diagramDrawing" Target="../diagrams/drawing7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17" Type="http://schemas.openxmlformats.org/officeDocument/2006/relationships/diagramColors" Target="../diagrams/colors7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7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5" Type="http://schemas.openxmlformats.org/officeDocument/2006/relationships/diagramLayout" Target="../diagrams/layout7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Relationship Id="rId14" Type="http://schemas.openxmlformats.org/officeDocument/2006/relationships/diagramData" Target="../diagrams/data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13" Type="http://schemas.microsoft.com/office/2007/relationships/diagramDrawing" Target="../diagrams/drawing9.xml"/><Relationship Id="rId18" Type="http://schemas.microsoft.com/office/2007/relationships/diagramDrawing" Target="../diagrams/drawing10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8.xml"/><Relationship Id="rId12" Type="http://schemas.openxmlformats.org/officeDocument/2006/relationships/diagramColors" Target="../diagrams/colors9.xml"/><Relationship Id="rId17" Type="http://schemas.openxmlformats.org/officeDocument/2006/relationships/diagramColors" Target="../diagrams/colors10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10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8.xml"/><Relationship Id="rId11" Type="http://schemas.openxmlformats.org/officeDocument/2006/relationships/diagramQuickStyle" Target="../diagrams/quickStyle9.xml"/><Relationship Id="rId5" Type="http://schemas.openxmlformats.org/officeDocument/2006/relationships/diagramLayout" Target="../diagrams/layout8.xml"/><Relationship Id="rId15" Type="http://schemas.openxmlformats.org/officeDocument/2006/relationships/diagramLayout" Target="../diagrams/layout10.xml"/><Relationship Id="rId10" Type="http://schemas.openxmlformats.org/officeDocument/2006/relationships/diagramLayout" Target="../diagrams/layout9.xml"/><Relationship Id="rId4" Type="http://schemas.openxmlformats.org/officeDocument/2006/relationships/diagramData" Target="../diagrams/data8.xml"/><Relationship Id="rId9" Type="http://schemas.openxmlformats.org/officeDocument/2006/relationships/diagramData" Target="../diagrams/data9.xml"/><Relationship Id="rId14" Type="http://schemas.openxmlformats.org/officeDocument/2006/relationships/diagramData" Target="../diagrams/data10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13" Type="http://schemas.microsoft.com/office/2007/relationships/diagramDrawing" Target="../diagrams/drawing12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1.xml"/><Relationship Id="rId12" Type="http://schemas.openxmlformats.org/officeDocument/2006/relationships/diagramColors" Target="../diagrams/colors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1.xml"/><Relationship Id="rId11" Type="http://schemas.openxmlformats.org/officeDocument/2006/relationships/diagramQuickStyle" Target="../diagrams/quickStyle12.xml"/><Relationship Id="rId5" Type="http://schemas.openxmlformats.org/officeDocument/2006/relationships/diagramLayout" Target="../diagrams/layout11.xml"/><Relationship Id="rId10" Type="http://schemas.openxmlformats.org/officeDocument/2006/relationships/diagramLayout" Target="../diagrams/layout12.xml"/><Relationship Id="rId4" Type="http://schemas.openxmlformats.org/officeDocument/2006/relationships/diagramData" Target="../diagrams/data11.xml"/><Relationship Id="rId9" Type="http://schemas.openxmlformats.org/officeDocument/2006/relationships/diagramData" Target="../diagrams/data1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13" Type="http://schemas.microsoft.com/office/2007/relationships/diagramDrawing" Target="../diagrams/drawing14.xml"/><Relationship Id="rId18" Type="http://schemas.microsoft.com/office/2007/relationships/diagramDrawing" Target="../diagrams/drawing15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3.xml"/><Relationship Id="rId12" Type="http://schemas.openxmlformats.org/officeDocument/2006/relationships/diagramColors" Target="../diagrams/colors14.xml"/><Relationship Id="rId17" Type="http://schemas.openxmlformats.org/officeDocument/2006/relationships/diagramColors" Target="../diagrams/colors15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1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3.xml"/><Relationship Id="rId11" Type="http://schemas.openxmlformats.org/officeDocument/2006/relationships/diagramQuickStyle" Target="../diagrams/quickStyle14.xml"/><Relationship Id="rId5" Type="http://schemas.openxmlformats.org/officeDocument/2006/relationships/diagramLayout" Target="../diagrams/layout13.xml"/><Relationship Id="rId15" Type="http://schemas.openxmlformats.org/officeDocument/2006/relationships/diagramLayout" Target="../diagrams/layout15.xml"/><Relationship Id="rId10" Type="http://schemas.openxmlformats.org/officeDocument/2006/relationships/diagramLayout" Target="../diagrams/layout14.xml"/><Relationship Id="rId4" Type="http://schemas.openxmlformats.org/officeDocument/2006/relationships/diagramData" Target="../diagrams/data13.xml"/><Relationship Id="rId9" Type="http://schemas.openxmlformats.org/officeDocument/2006/relationships/diagramData" Target="../diagrams/data14.xml"/><Relationship Id="rId14" Type="http://schemas.openxmlformats.org/officeDocument/2006/relationships/diagramData" Target="../diagrams/data1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13" Type="http://schemas.microsoft.com/office/2007/relationships/diagramDrawing" Target="../diagrams/drawing17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6.xml"/><Relationship Id="rId12" Type="http://schemas.openxmlformats.org/officeDocument/2006/relationships/diagramColors" Target="../diagrams/colors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6.xml"/><Relationship Id="rId11" Type="http://schemas.openxmlformats.org/officeDocument/2006/relationships/diagramQuickStyle" Target="../diagrams/quickStyle17.xml"/><Relationship Id="rId5" Type="http://schemas.openxmlformats.org/officeDocument/2006/relationships/diagramLayout" Target="../diagrams/layout16.xml"/><Relationship Id="rId10" Type="http://schemas.openxmlformats.org/officeDocument/2006/relationships/diagramLayout" Target="../diagrams/layout17.xml"/><Relationship Id="rId4" Type="http://schemas.openxmlformats.org/officeDocument/2006/relationships/diagramData" Target="../diagrams/data16.xml"/><Relationship Id="rId9" Type="http://schemas.openxmlformats.org/officeDocument/2006/relationships/diagramData" Target="../diagrams/data1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13" Type="http://schemas.microsoft.com/office/2007/relationships/diagramDrawing" Target="../diagrams/drawing19.xml"/><Relationship Id="rId18" Type="http://schemas.microsoft.com/office/2007/relationships/diagramDrawing" Target="../diagrams/drawing20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8.xml"/><Relationship Id="rId12" Type="http://schemas.openxmlformats.org/officeDocument/2006/relationships/diagramColors" Target="../diagrams/colors19.xml"/><Relationship Id="rId17" Type="http://schemas.openxmlformats.org/officeDocument/2006/relationships/diagramColors" Target="../diagrams/colors20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20.xml"/><Relationship Id="rId1" Type="http://schemas.openxmlformats.org/officeDocument/2006/relationships/slideLayout" Target="../slideLayouts/slideLayout23.xml"/><Relationship Id="rId6" Type="http://schemas.openxmlformats.org/officeDocument/2006/relationships/diagramQuickStyle" Target="../diagrams/quickStyle18.xml"/><Relationship Id="rId11" Type="http://schemas.openxmlformats.org/officeDocument/2006/relationships/diagramQuickStyle" Target="../diagrams/quickStyle19.xml"/><Relationship Id="rId5" Type="http://schemas.openxmlformats.org/officeDocument/2006/relationships/diagramLayout" Target="../diagrams/layout18.xml"/><Relationship Id="rId15" Type="http://schemas.openxmlformats.org/officeDocument/2006/relationships/diagramLayout" Target="../diagrams/layout20.xml"/><Relationship Id="rId10" Type="http://schemas.openxmlformats.org/officeDocument/2006/relationships/diagramLayout" Target="../diagrams/layout19.xml"/><Relationship Id="rId4" Type="http://schemas.openxmlformats.org/officeDocument/2006/relationships/diagramData" Target="../diagrams/data18.xml"/><Relationship Id="rId9" Type="http://schemas.openxmlformats.org/officeDocument/2006/relationships/diagramData" Target="../diagrams/data19.xml"/><Relationship Id="rId14" Type="http://schemas.openxmlformats.org/officeDocument/2006/relationships/diagramData" Target="../diagrams/data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66650" y="1581574"/>
            <a:ext cx="8791303" cy="1646302"/>
          </a:xfrm>
        </p:spPr>
        <p:txBody>
          <a:bodyPr/>
          <a:lstStyle/>
          <a:p>
            <a:pPr algn="ctr"/>
            <a:r>
              <a:rPr lang="cs-C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MAP rozvoje vzdělávání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smtClean="0">
                <a:latin typeface="Arial" panose="020B0604020202020204" pitchFamily="34" charset="0"/>
                <a:cs typeface="Arial" panose="020B0604020202020204" pitchFamily="34" charset="0"/>
              </a:rPr>
              <a:t>v SO ORP Neratovice</a:t>
            </a:r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4368" y="4050833"/>
            <a:ext cx="8112369" cy="1096899"/>
          </a:xfrm>
        </p:spPr>
        <p:txBody>
          <a:bodyPr>
            <a:normAutofit/>
          </a:bodyPr>
          <a:lstStyle/>
          <a:p>
            <a:r>
              <a:rPr lang="cs-CZ" sz="2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6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Setkání </a:t>
            </a:r>
            <a:r>
              <a:rPr lang="cs-CZ" sz="2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</a:t>
            </a:r>
            <a:r>
              <a:rPr lang="cs-CZ" sz="26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ídícího výboru MAP Neratovice</a:t>
            </a:r>
            <a:endParaRPr lang="cs-CZ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února 2017, MěÚ Neratovice</a:t>
            </a:r>
            <a:r>
              <a:rPr lang="cs-CZ" sz="2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02" y="206734"/>
            <a:ext cx="2338252" cy="1096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33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33836673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740299101"/>
              </p:ext>
            </p:extLst>
          </p:nvPr>
        </p:nvGraphicFramePr>
        <p:xfrm>
          <a:off x="1453662" y="1805353"/>
          <a:ext cx="7712221" cy="4360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963156345"/>
              </p:ext>
            </p:extLst>
          </p:nvPr>
        </p:nvGraphicFramePr>
        <p:xfrm>
          <a:off x="2114843" y="875651"/>
          <a:ext cx="7158111" cy="77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29220332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22664457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441708606"/>
              </p:ext>
            </p:extLst>
          </p:nvPr>
        </p:nvGraphicFramePr>
        <p:xfrm>
          <a:off x="1453662" y="1652955"/>
          <a:ext cx="7712221" cy="4513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879516337"/>
              </p:ext>
            </p:extLst>
          </p:nvPr>
        </p:nvGraphicFramePr>
        <p:xfrm>
          <a:off x="2114843" y="875651"/>
          <a:ext cx="7158111" cy="77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15633912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326384965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21820138"/>
              </p:ext>
            </p:extLst>
          </p:nvPr>
        </p:nvGraphicFramePr>
        <p:xfrm>
          <a:off x="2194560" y="594296"/>
          <a:ext cx="7664999" cy="112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532658249"/>
              </p:ext>
            </p:extLst>
          </p:nvPr>
        </p:nvGraphicFramePr>
        <p:xfrm>
          <a:off x="1325875" y="1770184"/>
          <a:ext cx="8017417" cy="4691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6144926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770185" y="1259979"/>
            <a:ext cx="69558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 a výstupy </a:t>
            </a:r>
            <a:r>
              <a:rPr lang="cs-CZ" sz="3600" b="1" smtClean="0">
                <a:latin typeface="Arial" panose="020B0604020202020204" pitchFamily="34" charset="0"/>
                <a:cs typeface="Arial" panose="020B0604020202020204" pitchFamily="34" charset="0"/>
              </a:rPr>
              <a:t>k projektu </a:t>
            </a:r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MAP v </a:t>
            </a:r>
            <a:r>
              <a:rPr lang="cs-CZ" sz="3600" b="1" smtClean="0">
                <a:latin typeface="Arial" panose="020B0604020202020204" pitchFamily="34" charset="0"/>
                <a:cs typeface="Arial" panose="020B0604020202020204" pitchFamily="34" charset="0"/>
              </a:rPr>
              <a:t>ORP Neratovice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54485823"/>
              </p:ext>
            </p:extLst>
          </p:nvPr>
        </p:nvGraphicFramePr>
        <p:xfrm>
          <a:off x="1430215" y="2778369"/>
          <a:ext cx="7033846" cy="949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218676014"/>
              </p:ext>
            </p:extLst>
          </p:nvPr>
        </p:nvGraphicFramePr>
        <p:xfrm>
          <a:off x="1430215" y="3713884"/>
          <a:ext cx="7444153" cy="2468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415303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280242738"/>
              </p:ext>
            </p:extLst>
          </p:nvPr>
        </p:nvGraphicFramePr>
        <p:xfrm>
          <a:off x="1733005" y="1758461"/>
          <a:ext cx="7151077" cy="1062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Oválný popisek 8"/>
          <p:cNvSpPr/>
          <p:nvPr/>
        </p:nvSpPr>
        <p:spPr>
          <a:xfrm>
            <a:off x="4532811" y="3206261"/>
            <a:ext cx="1551466" cy="120161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 ? ?</a:t>
            </a:r>
            <a:endParaRPr lang="cs-CZ" sz="24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álný popisek 1"/>
          <p:cNvSpPr/>
          <p:nvPr/>
        </p:nvSpPr>
        <p:spPr>
          <a:xfrm>
            <a:off x="2754924" y="4360984"/>
            <a:ext cx="1148862" cy="77677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smtClean="0">
                <a:latin typeface="Arial" panose="020B0604020202020204" pitchFamily="34" charset="0"/>
                <a:cs typeface="Arial" panose="020B0604020202020204" pitchFamily="34" charset="0"/>
              </a:rPr>
              <a:t>!?!</a:t>
            </a:r>
            <a:endParaRPr 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álný popisek 7"/>
          <p:cNvSpPr/>
          <p:nvPr/>
        </p:nvSpPr>
        <p:spPr>
          <a:xfrm>
            <a:off x="6330460" y="4677659"/>
            <a:ext cx="1723293" cy="92019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latin typeface="Arial" panose="020B0604020202020204" pitchFamily="34" charset="0"/>
                <a:cs typeface="Arial" panose="020B0604020202020204" pitchFamily="34" charset="0"/>
              </a:rPr>
              <a:t>Pssst…</a:t>
            </a:r>
            <a:endParaRPr lang="cs-CZ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322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77259959"/>
              </p:ext>
            </p:extLst>
          </p:nvPr>
        </p:nvGraphicFramePr>
        <p:xfrm>
          <a:off x="1066801" y="1524000"/>
          <a:ext cx="8510954" cy="1008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Veselý obličej 3"/>
          <p:cNvSpPr/>
          <p:nvPr/>
        </p:nvSpPr>
        <p:spPr>
          <a:xfrm>
            <a:off x="4865078" y="2930769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69117663"/>
              </p:ext>
            </p:extLst>
          </p:nvPr>
        </p:nvGraphicFramePr>
        <p:xfrm>
          <a:off x="1125416" y="4515341"/>
          <a:ext cx="8526693" cy="1077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4504466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2194560" y="1872999"/>
            <a:ext cx="74066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000" b="1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200" b="1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Prezence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účastníků, zahájení </a:t>
            </a:r>
          </a:p>
          <a:p>
            <a:pPr marL="457200" indent="-457200">
              <a:lnSpc>
                <a:spcPct val="150000"/>
              </a:lnSpc>
              <a:buAutoNum type="arabicParenR" startAt="2"/>
            </a:pP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Změna člena odborného </a:t>
            </a: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týmu a členky ŘV</a:t>
            </a:r>
            <a:endParaRPr lang="cs-CZ" sz="20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arenR" startAt="2"/>
            </a:pP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Postup projektu </a:t>
            </a:r>
            <a:r>
              <a:rPr lang="cs-CZ" sz="2000" b="1">
                <a:latin typeface="Arial" panose="020B0604020202020204" pitchFamily="34" charset="0"/>
                <a:cs typeface="Arial" panose="020B0604020202020204" pitchFamily="34" charset="0"/>
              </a:rPr>
              <a:t>MAP </a:t>
            </a: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v SO ORP Neratovice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arenR" startAt="4"/>
            </a:pPr>
            <a:r>
              <a:rPr lang="cs-CZ" sz="2000" b="1">
                <a:latin typeface="Arial" panose="020B0604020202020204" pitchFamily="34" charset="0"/>
                <a:cs typeface="Arial" panose="020B0604020202020204" pitchFamily="34" charset="0"/>
              </a:rPr>
              <a:t>Schválení Strategického rámce MAP – verze k 2. 2</a:t>
            </a:r>
            <a:r>
              <a:rPr lang="cs-CZ" sz="2000" b="1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  <a:p>
            <a:pPr marL="457200" indent="-457200">
              <a:lnSpc>
                <a:spcPct val="150000"/>
              </a:lnSpc>
              <a:buAutoNum type="arabicParenR" startAt="4"/>
            </a:pP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Akční </a:t>
            </a:r>
            <a:r>
              <a:rPr lang="cs-CZ" sz="2000" b="1">
                <a:latin typeface="Arial" panose="020B0604020202020204" pitchFamily="34" charset="0"/>
                <a:cs typeface="Arial" panose="020B0604020202020204" pitchFamily="34" charset="0"/>
              </a:rPr>
              <a:t>plán </a:t>
            </a:r>
            <a:endParaRPr lang="cs-CZ" sz="20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arenR" startAt="4"/>
            </a:pP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Zapojení </a:t>
            </a:r>
            <a:r>
              <a:rPr lang="cs-CZ" sz="2000" b="1">
                <a:latin typeface="Arial" panose="020B0604020202020204" pitchFamily="34" charset="0"/>
                <a:cs typeface="Arial" panose="020B0604020202020204" pitchFamily="34" charset="0"/>
              </a:rPr>
              <a:t>žáků a rodičů do MAP </a:t>
            </a:r>
            <a:r>
              <a:rPr lang="cs-CZ" sz="2000" b="1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soutěž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arenR" startAt="4"/>
            </a:pP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Akce MAS Nad Prahou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Diskuse, závěr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71601362"/>
              </p:ext>
            </p:extLst>
          </p:nvPr>
        </p:nvGraphicFramePr>
        <p:xfrm>
          <a:off x="1209370" y="330732"/>
          <a:ext cx="8128000" cy="1122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4363639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761962652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891755368"/>
              </p:ext>
            </p:extLst>
          </p:nvPr>
        </p:nvGraphicFramePr>
        <p:xfrm>
          <a:off x="1453662" y="1805353"/>
          <a:ext cx="7712221" cy="4360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517310111"/>
              </p:ext>
            </p:extLst>
          </p:nvPr>
        </p:nvGraphicFramePr>
        <p:xfrm>
          <a:off x="2114843" y="875650"/>
          <a:ext cx="7664999" cy="112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22670150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899800332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052253295"/>
              </p:ext>
            </p:extLst>
          </p:nvPr>
        </p:nvGraphicFramePr>
        <p:xfrm>
          <a:off x="1453662" y="1805353"/>
          <a:ext cx="7712221" cy="4360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027420473"/>
              </p:ext>
            </p:extLst>
          </p:nvPr>
        </p:nvGraphicFramePr>
        <p:xfrm>
          <a:off x="2114843" y="875650"/>
          <a:ext cx="7664999" cy="112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39097421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072364278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756049449"/>
              </p:ext>
            </p:extLst>
          </p:nvPr>
        </p:nvGraphicFramePr>
        <p:xfrm>
          <a:off x="1453662" y="1805353"/>
          <a:ext cx="7712221" cy="4360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559125629"/>
              </p:ext>
            </p:extLst>
          </p:nvPr>
        </p:nvGraphicFramePr>
        <p:xfrm>
          <a:off x="2114843" y="875650"/>
          <a:ext cx="7664999" cy="112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17647443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647670190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583147262"/>
              </p:ext>
            </p:extLst>
          </p:nvPr>
        </p:nvGraphicFramePr>
        <p:xfrm>
          <a:off x="2091397" y="1262511"/>
          <a:ext cx="7664999" cy="112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Šipka doprava 1"/>
          <p:cNvSpPr/>
          <p:nvPr/>
        </p:nvSpPr>
        <p:spPr>
          <a:xfrm>
            <a:off x="1852246" y="33645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481754" y="3364523"/>
            <a:ext cx="519332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smtClean="0"/>
              <a:t>Schválení nové verze Strategického rámce MAP</a:t>
            </a:r>
            <a:endParaRPr lang="cs-CZ" sz="2600" b="1"/>
          </a:p>
        </p:txBody>
      </p:sp>
    </p:spTree>
    <p:extLst>
      <p:ext uri="{BB962C8B-B14F-4D97-AF65-F5344CB8AC3E}">
        <p14:creationId xmlns:p14="http://schemas.microsoft.com/office/powerpoint/2010/main" val="36553249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04186781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042589367"/>
              </p:ext>
            </p:extLst>
          </p:nvPr>
        </p:nvGraphicFramePr>
        <p:xfrm>
          <a:off x="1453662" y="1805353"/>
          <a:ext cx="7712221" cy="4173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572058903"/>
              </p:ext>
            </p:extLst>
          </p:nvPr>
        </p:nvGraphicFramePr>
        <p:xfrm>
          <a:off x="2114843" y="875650"/>
          <a:ext cx="7664999" cy="112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2649415" y="2872154"/>
            <a:ext cx="5380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smtClean="0"/>
              <a:t>Semináře na témata:     </a:t>
            </a:r>
          </a:p>
          <a:p>
            <a:r>
              <a:rPr lang="cs-CZ" sz="2000" b="1"/>
              <a:t> </a:t>
            </a:r>
            <a:r>
              <a:rPr lang="cs-CZ" sz="2000" b="1" smtClean="0"/>
              <a:t>           </a:t>
            </a:r>
            <a:r>
              <a:rPr lang="cs-CZ" sz="2000" b="1" i="1" smtClean="0"/>
              <a:t>Spolupráce </a:t>
            </a:r>
            <a:r>
              <a:rPr lang="cs-CZ" sz="2000" b="1" i="1"/>
              <a:t>pedagoga </a:t>
            </a:r>
            <a:r>
              <a:rPr lang="cs-CZ" sz="2000" b="1" i="1"/>
              <a:t>a </a:t>
            </a:r>
            <a:r>
              <a:rPr lang="cs-CZ" sz="2000" b="1" i="1" smtClean="0"/>
              <a:t>AP</a:t>
            </a:r>
          </a:p>
          <a:p>
            <a:r>
              <a:rPr lang="cs-CZ" sz="2000" b="1" i="1" smtClean="0"/>
              <a:t>            Speciálně </a:t>
            </a:r>
            <a:r>
              <a:rPr lang="cs-CZ" sz="2000" b="1" i="1"/>
              <a:t>pedagogické metody</a:t>
            </a:r>
            <a:endParaRPr lang="cs-CZ" sz="2000" b="1" i="1"/>
          </a:p>
        </p:txBody>
      </p:sp>
      <p:sp>
        <p:nvSpPr>
          <p:cNvPr id="4" name="Šipka doprava 3"/>
          <p:cNvSpPr/>
          <p:nvPr/>
        </p:nvSpPr>
        <p:spPr>
          <a:xfrm>
            <a:off x="1516593" y="27900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8165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21079571"/>
              </p:ext>
            </p:extLst>
          </p:nvPr>
        </p:nvGraphicFramePr>
        <p:xfrm>
          <a:off x="2114843" y="875650"/>
          <a:ext cx="7664999" cy="112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72706387"/>
              </p:ext>
            </p:extLst>
          </p:nvPr>
        </p:nvGraphicFramePr>
        <p:xfrm>
          <a:off x="844063" y="2649416"/>
          <a:ext cx="9050216" cy="1242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844063" y="4243755"/>
            <a:ext cx="2110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b="1">
                <a:solidFill>
                  <a:prstClr val="black"/>
                </a:solidFill>
                <a:cs typeface="Arial" panose="020B0604020202020204" pitchFamily="34" charset="0"/>
              </a:rPr>
              <a:t>Setkání aktérů z území</a:t>
            </a:r>
          </a:p>
          <a:p>
            <a:pPr marL="285750" indent="-285750">
              <a:buFontTx/>
              <a:buChar char="-"/>
            </a:pPr>
            <a:r>
              <a:rPr lang="cs-CZ" b="1">
                <a:solidFill>
                  <a:prstClr val="black"/>
                </a:solidFill>
                <a:cs typeface="Arial" panose="020B0604020202020204" pitchFamily="34" charset="0"/>
              </a:rPr>
              <a:t>Sestavení </a:t>
            </a:r>
            <a:r>
              <a:rPr lang="cs-CZ" b="1" smtClean="0">
                <a:solidFill>
                  <a:prstClr val="black"/>
                </a:solidFill>
                <a:cs typeface="Arial" panose="020B0604020202020204" pitchFamily="34" charset="0"/>
              </a:rPr>
              <a:t>ŘV</a:t>
            </a:r>
            <a:endParaRPr lang="cs-CZ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954216" y="4185142"/>
            <a:ext cx="24852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b="1">
                <a:solidFill>
                  <a:prstClr val="black"/>
                </a:solidFill>
                <a:cs typeface="Arial" panose="020B0604020202020204" pitchFamily="34" charset="0"/>
              </a:rPr>
              <a:t>Analýza území</a:t>
            </a:r>
          </a:p>
          <a:p>
            <a:pPr marL="285750" indent="-285750">
              <a:buFontTx/>
              <a:buChar char="-"/>
            </a:pPr>
            <a:r>
              <a:rPr lang="cs-CZ" b="1">
                <a:solidFill>
                  <a:prstClr val="black"/>
                </a:solidFill>
                <a:cs typeface="Arial" panose="020B0604020202020204" pitchFamily="34" charset="0"/>
              </a:rPr>
              <a:t>Strategický rámec MAP do roku 2023</a:t>
            </a:r>
          </a:p>
          <a:p>
            <a:pPr marL="285750" indent="-285750">
              <a:buFontTx/>
              <a:buChar char="-"/>
            </a:pPr>
            <a:r>
              <a:rPr lang="cs-CZ" b="1">
                <a:solidFill>
                  <a:prstClr val="black"/>
                </a:solidFill>
                <a:cs typeface="Arial" panose="020B0604020202020204" pitchFamily="34" charset="0"/>
              </a:rPr>
              <a:t>Investiční priority</a:t>
            </a:r>
          </a:p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568462" y="4243754"/>
            <a:ext cx="21570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b="1" smtClean="0">
                <a:cs typeface="Arial" panose="020B0604020202020204" pitchFamily="34" charset="0"/>
              </a:rPr>
              <a:t>Plán aktivit jednotlivců</a:t>
            </a:r>
          </a:p>
          <a:p>
            <a:pPr marL="285750" indent="-285750">
              <a:buFontTx/>
              <a:buChar char="-"/>
            </a:pPr>
            <a:r>
              <a:rPr lang="cs-CZ" b="1" smtClean="0">
                <a:cs typeface="Arial" panose="020B0604020202020204" pitchFamily="34" charset="0"/>
              </a:rPr>
              <a:t>Aktivity spolupráce</a:t>
            </a:r>
            <a:endParaRPr lang="cs-CZ" b="1"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96554" y="4243754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-"/>
            </a:pPr>
            <a:r>
              <a:rPr lang="cs-CZ" b="1" smtClean="0">
                <a:cs typeface="Arial" panose="020B0604020202020204" pitchFamily="34" charset="0"/>
              </a:rPr>
              <a:t>Semináře pro pedagogy ZŠ a MŠ</a:t>
            </a:r>
            <a:endParaRPr lang="cs-CZ" b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9867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6" grpId="0"/>
      <p:bldP spid="7" grpId="0"/>
      <p:bldP spid="4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51205522"/>
              </p:ext>
            </p:extLst>
          </p:nvPr>
        </p:nvGraphicFramePr>
        <p:xfrm>
          <a:off x="668215" y="653174"/>
          <a:ext cx="9494688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761521846"/>
              </p:ext>
            </p:extLst>
          </p:nvPr>
        </p:nvGraphicFramePr>
        <p:xfrm>
          <a:off x="1559448" y="1271721"/>
          <a:ext cx="7712221" cy="4548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699130846"/>
              </p:ext>
            </p:extLst>
          </p:nvPr>
        </p:nvGraphicFramePr>
        <p:xfrm>
          <a:off x="2007772" y="579387"/>
          <a:ext cx="7158111" cy="77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36202009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8557</TotalTime>
  <Words>619</Words>
  <Application>Microsoft Office PowerPoint</Application>
  <PresentationFormat>Vlastní</PresentationFormat>
  <Paragraphs>97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Fazeta</vt:lpstr>
      <vt:lpstr>1_Fazeta</vt:lpstr>
      <vt:lpstr>MAP rozvoje vzdělávání  v SO ORP Neratovice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 Sieberová</dc:creator>
  <cp:lastModifiedBy>bezpecny internet</cp:lastModifiedBy>
  <cp:revision>107</cp:revision>
  <dcterms:created xsi:type="dcterms:W3CDTF">2016-02-17T14:44:36Z</dcterms:created>
  <dcterms:modified xsi:type="dcterms:W3CDTF">2017-02-02T11:52:47Z</dcterms:modified>
</cp:coreProperties>
</file>